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2" r:id="rId2"/>
    <p:sldId id="557" r:id="rId3"/>
    <p:sldId id="626" r:id="rId4"/>
    <p:sldId id="717" r:id="rId5"/>
    <p:sldId id="627" r:id="rId6"/>
    <p:sldId id="628" r:id="rId7"/>
    <p:sldId id="716" r:id="rId8"/>
    <p:sldId id="709" r:id="rId9"/>
    <p:sldId id="718" r:id="rId10"/>
    <p:sldId id="719" r:id="rId11"/>
    <p:sldId id="720" r:id="rId12"/>
    <p:sldId id="721" r:id="rId13"/>
    <p:sldId id="722" r:id="rId14"/>
    <p:sldId id="723" r:id="rId15"/>
    <p:sldId id="724" r:id="rId16"/>
    <p:sldId id="725" r:id="rId17"/>
    <p:sldId id="708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6087"/>
    <a:srgbClr val="3C5881"/>
    <a:srgbClr val="A4B7D4"/>
    <a:srgbClr val="EDEDED"/>
    <a:srgbClr val="9A574D"/>
    <a:srgbClr val="F5C97A"/>
    <a:srgbClr val="F0B45A"/>
    <a:srgbClr val="B8282E"/>
    <a:srgbClr val="DC4E41"/>
    <a:srgbClr val="2318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3528" autoAdjust="0"/>
  </p:normalViewPr>
  <p:slideViewPr>
    <p:cSldViewPr snapToGrid="0" showGuides="1">
      <p:cViewPr varScale="1">
        <p:scale>
          <a:sx n="83" d="100"/>
          <a:sy n="83" d="100"/>
        </p:scale>
        <p:origin x="756" y="90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-41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F783F24-5C15-4D68-A484-913DE326CD9A}" type="datetimeFigureOut">
              <a:rPr lang="zh-CN" altLang="en-US" smtClean="0"/>
              <a:pPr/>
              <a:t>2025/4/24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8F332AE-CF90-437C-9F1F-BE6050743CD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3225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169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3913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5537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1417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1615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3124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4826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6195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1227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3563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6195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1227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6653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488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3917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1FDD892-9E1A-43CD-BF5B-47F333DC260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91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50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FE39E0-CC6D-4261-9C83-8B845693C736}" type="datetime1">
              <a:rPr lang="zh-CN" altLang="en-US" smtClean="0"/>
              <a:t>2025/4/24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F4BE6CE5-D7E8-4CCE-A0F7-9A1A954171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609725"/>
            <a:ext cx="4914451" cy="27447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0" name="图片占位符 10">
            <a:extLst>
              <a:ext uri="{FF2B5EF4-FFF2-40B4-BE49-F238E27FC236}">
                <a16:creationId xmlns:a16="http://schemas.microsoft.com/office/drawing/2014/main" id="{B4CC1E78-ADA3-49B3-845F-4C7DD2A76B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3172" y="1609725"/>
            <a:ext cx="4872712" cy="2744788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637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50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5DDA9B-6BC2-4E91-8FA0-5FEC74992519}" type="datetime1">
              <a:rPr lang="zh-CN" altLang="en-US" smtClean="0"/>
              <a:t>2025/4/24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F1B9775A-DEE4-4FF4-B1DA-07035284EC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792288"/>
            <a:ext cx="3492500" cy="2108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2" name="图片占位符 9">
            <a:extLst>
              <a:ext uri="{FF2B5EF4-FFF2-40B4-BE49-F238E27FC236}">
                <a16:creationId xmlns:a16="http://schemas.microsoft.com/office/drawing/2014/main" id="{2149B5EC-278B-4608-A5EA-99BA0081516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18206" y="1792288"/>
            <a:ext cx="3492500" cy="2108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3" name="图片占位符 9">
            <a:extLst>
              <a:ext uri="{FF2B5EF4-FFF2-40B4-BE49-F238E27FC236}">
                <a16:creationId xmlns:a16="http://schemas.microsoft.com/office/drawing/2014/main" id="{A2049C4D-1161-4772-8736-53AEA53C2E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49750" y="3887058"/>
            <a:ext cx="3492500" cy="21082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400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50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5FB69-D3F2-49DF-ACAE-AE874AACB1D1}" type="datetime1">
              <a:rPr lang="zh-CN" altLang="en-US" smtClean="0"/>
              <a:t>2025/4/24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4BD94A12-445D-4BA5-956F-7C8A538EF2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08125" y="1589088"/>
            <a:ext cx="4500563" cy="222091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4" name="图片占位符 10">
            <a:extLst>
              <a:ext uri="{FF2B5EF4-FFF2-40B4-BE49-F238E27FC236}">
                <a16:creationId xmlns:a16="http://schemas.microsoft.com/office/drawing/2014/main" id="{38481AB5-4A10-4C4C-A926-E6F129646E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9771" y="1589088"/>
            <a:ext cx="4500563" cy="222091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5" name="图片占位符 10">
            <a:extLst>
              <a:ext uri="{FF2B5EF4-FFF2-40B4-BE49-F238E27FC236}">
                <a16:creationId xmlns:a16="http://schemas.microsoft.com/office/drawing/2014/main" id="{F273511B-2A26-4C85-892D-74D4704261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08125" y="3964932"/>
            <a:ext cx="4500563" cy="222091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6" name="图片占位符 10">
            <a:extLst>
              <a:ext uri="{FF2B5EF4-FFF2-40B4-BE49-F238E27FC236}">
                <a16:creationId xmlns:a16="http://schemas.microsoft.com/office/drawing/2014/main" id="{1A28C3A3-B039-4424-B2F7-BFC81B545CC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79771" y="3964932"/>
            <a:ext cx="4500563" cy="2220912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103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794194-6DD5-4210-A652-F6C57567FA33}" type="datetime1">
              <a:rPr lang="zh-CN" altLang="en-US" smtClean="0"/>
              <a:t>2025/4/24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608B8758-D213-4A30-90C1-60CDD2DE2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725" y="3373438"/>
            <a:ext cx="1784350" cy="2554287"/>
          </a:xfrm>
          <a:prstGeom prst="roundRect">
            <a:avLst>
              <a:gd name="adj" fmla="val 3856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3" name="图片占位符 10">
            <a:extLst>
              <a:ext uri="{FF2B5EF4-FFF2-40B4-BE49-F238E27FC236}">
                <a16:creationId xmlns:a16="http://schemas.microsoft.com/office/drawing/2014/main" id="{52F182DF-B21A-4842-B9BE-B8096108DE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60278" y="3373438"/>
            <a:ext cx="1784350" cy="2554287"/>
          </a:xfrm>
          <a:prstGeom prst="roundRect">
            <a:avLst>
              <a:gd name="adj" fmla="val 3856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4" name="图片占位符 10">
            <a:extLst>
              <a:ext uri="{FF2B5EF4-FFF2-40B4-BE49-F238E27FC236}">
                <a16:creationId xmlns:a16="http://schemas.microsoft.com/office/drawing/2014/main" id="{3C50AAB7-78F3-4D96-B2A8-A12ADA5F7B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9830" y="3373438"/>
            <a:ext cx="1784350" cy="2554287"/>
          </a:xfrm>
          <a:prstGeom prst="roundRect">
            <a:avLst>
              <a:gd name="adj" fmla="val 3856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5" name="图片占位符 10">
            <a:extLst>
              <a:ext uri="{FF2B5EF4-FFF2-40B4-BE49-F238E27FC236}">
                <a16:creationId xmlns:a16="http://schemas.microsoft.com/office/drawing/2014/main" id="{889163AF-28E5-43E3-98C8-7DF16D1FA8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383" y="3373438"/>
            <a:ext cx="1784350" cy="2554287"/>
          </a:xfrm>
          <a:prstGeom prst="roundRect">
            <a:avLst>
              <a:gd name="adj" fmla="val 3856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6" name="图片占位符 10">
            <a:extLst>
              <a:ext uri="{FF2B5EF4-FFF2-40B4-BE49-F238E27FC236}">
                <a16:creationId xmlns:a16="http://schemas.microsoft.com/office/drawing/2014/main" id="{19F233C2-4F17-49BD-A7EF-463D43849F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78935" y="3373438"/>
            <a:ext cx="1784350" cy="2554287"/>
          </a:xfrm>
          <a:prstGeom prst="roundRect">
            <a:avLst>
              <a:gd name="adj" fmla="val 3856"/>
            </a:avLst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235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AA479B-24A8-4E4C-A9F5-39E3756F5FB2}" type="datetime1">
              <a:rPr lang="zh-CN" altLang="en-US" smtClean="0"/>
              <a:t>2025/4/24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222CBA1F-FED3-43B7-A400-E8979054F7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609" y="2507392"/>
            <a:ext cx="2761745" cy="276174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2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02F530F-5526-491E-A412-74B340122D23}" type="datetime1">
              <a:rPr lang="zh-CN" altLang="en-US" smtClean="0"/>
              <a:t>2025/4/24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16C170B7-E82D-4570-9EC2-333770FCEE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05" y="1449388"/>
            <a:ext cx="1714507" cy="2286000"/>
          </a:xfrm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0" name="图片占位符 10">
            <a:extLst>
              <a:ext uri="{FF2B5EF4-FFF2-40B4-BE49-F238E27FC236}">
                <a16:creationId xmlns:a16="http://schemas.microsoft.com/office/drawing/2014/main" id="{4504FBBD-090E-4D55-94B1-87BC52B71E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0605" y="3972895"/>
            <a:ext cx="1714507" cy="2286000"/>
          </a:xfrm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22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A9951B-4873-4FD3-A3F9-1A9D42A0A79C}" type="datetime1">
              <a:rPr lang="zh-CN" altLang="en-US" smtClean="0"/>
              <a:t>2025/4/24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3868D22B-3BC2-4F06-8AF6-538CA52A8D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86479" y="1619386"/>
            <a:ext cx="1889760" cy="1889760"/>
          </a:xfrm>
          <a:prstGeom prst="ellipse">
            <a:avLst/>
          </a:prstGeom>
          <a:ln w="12700">
            <a:solidFill>
              <a:schemeClr val="bg1"/>
            </a:solidFill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93" name="图片占位符 9">
            <a:extLst>
              <a:ext uri="{FF2B5EF4-FFF2-40B4-BE49-F238E27FC236}">
                <a16:creationId xmlns:a16="http://schemas.microsoft.com/office/drawing/2014/main" id="{4E4AFE7F-0B1C-4EBE-9345-985CC273AB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00151" y="1619386"/>
            <a:ext cx="1889760" cy="1889760"/>
          </a:xfrm>
          <a:prstGeom prst="ellipse">
            <a:avLst/>
          </a:prstGeom>
          <a:ln w="12700">
            <a:solidFill>
              <a:schemeClr val="bg1"/>
            </a:solidFill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01" name="图片占位符 9">
            <a:extLst>
              <a:ext uri="{FF2B5EF4-FFF2-40B4-BE49-F238E27FC236}">
                <a16:creationId xmlns:a16="http://schemas.microsoft.com/office/drawing/2014/main" id="{48051BE5-F3C0-4F3D-BFF4-DD082D280E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51120" y="1619386"/>
            <a:ext cx="1889760" cy="1889760"/>
          </a:xfrm>
          <a:prstGeom prst="ellipse">
            <a:avLst/>
          </a:prstGeom>
          <a:ln w="12700">
            <a:solidFill>
              <a:schemeClr val="bg1"/>
            </a:solidFill>
          </a:ln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81900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571DAC-6D93-4750-B1A6-7CD54D2E0F20}" type="datetime1">
              <a:rPr lang="zh-CN" altLang="en-US" smtClean="0"/>
              <a:t>2025/4/24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20B95FD4-5B8A-4654-939A-73FE5D2C66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1" y="1968804"/>
            <a:ext cx="5051410" cy="3321687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7908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571DAC-6D93-4750-B1A6-7CD54D2E0F20}" type="datetime1">
              <a:rPr lang="zh-CN" altLang="en-US" smtClean="0"/>
              <a:t>2025/4/24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0" name="媒体占位符 9">
            <a:extLst>
              <a:ext uri="{FF2B5EF4-FFF2-40B4-BE49-F238E27FC236}">
                <a16:creationId xmlns:a16="http://schemas.microsoft.com/office/drawing/2014/main" id="{42DBAE40-4437-4F73-950E-6AC5216E1013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1832495" y="1719460"/>
            <a:ext cx="7133048" cy="4008239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89" name="Picture 1">
            <a:extLst>
              <a:ext uri="{FF2B5EF4-FFF2-40B4-BE49-F238E27FC236}">
                <a16:creationId xmlns:a16="http://schemas.microsoft.com/office/drawing/2014/main" id="{DE39FD45-F8F6-4150-AAA6-32983F1880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0927" y1="5606" x2="11101" y2="98636"/>
                        <a14:foregroundMark x1="10927" y1="3939" x2="89773" y2="4242"/>
                        <a14:foregroundMark x1="89948" y1="6364" x2="89948" y2="99242"/>
                        <a14:foregroundMark x1="874" y1="96515" x2="90297" y2="97273"/>
                        <a14:foregroundMark x1="12587" y1="98333" x2="31731" y2="99242"/>
                        <a14:foregroundMark x1="90472" y1="4394" x2="90647" y2="31515"/>
                        <a14:backgroundMark x1="17395" y1="13333" x2="86451" y2="85909"/>
                        <a14:backgroundMark x1="84528" y1="12424" x2="13811" y2="85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392135"/>
            <a:ext cx="9466645" cy="4892414"/>
          </a:xfrm>
          <a:prstGeom prst="rect">
            <a:avLst/>
          </a:prstGeom>
        </p:spPr>
      </p:pic>
      <p:sp>
        <p:nvSpPr>
          <p:cNvPr id="90" name="Elipse 5">
            <a:extLst>
              <a:ext uri="{FF2B5EF4-FFF2-40B4-BE49-F238E27FC236}">
                <a16:creationId xmlns:a16="http://schemas.microsoft.com/office/drawing/2014/main" id="{3BCB099E-3C8A-4745-8C87-0A4846E2C2E5}"/>
              </a:ext>
            </a:extLst>
          </p:cNvPr>
          <p:cNvSpPr/>
          <p:nvPr userDrawn="1"/>
        </p:nvSpPr>
        <p:spPr bwMode="auto">
          <a:xfrm>
            <a:off x="924190" y="6227361"/>
            <a:ext cx="8939065" cy="1691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softEdge rad="38100"/>
          </a:effectLst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35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554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B042D6F3-DD5F-4B4A-BD44-0244D60A549F}"/>
              </a:ext>
            </a:extLst>
          </p:cNvPr>
          <p:cNvSpPr/>
          <p:nvPr userDrawn="1"/>
        </p:nvSpPr>
        <p:spPr>
          <a:xfrm>
            <a:off x="1161142" y="1746404"/>
            <a:ext cx="2307771" cy="408289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571DAC-6D93-4750-B1A6-7CD54D2E0F20}" type="datetime1">
              <a:rPr lang="zh-CN" altLang="en-US" smtClean="0"/>
              <a:t>2025/4/24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3DAC64D1-314E-4BCE-9FC6-4824083A1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41425" y="1854507"/>
            <a:ext cx="2159000" cy="3822393"/>
          </a:xfrm>
          <a:prstGeom prst="roundRect">
            <a:avLst>
              <a:gd name="adj" fmla="val 431"/>
            </a:avLst>
          </a:prstGeom>
        </p:spPr>
        <p:txBody>
          <a:bodyPr/>
          <a:lstStyle/>
          <a:p>
            <a:endParaRPr lang="zh-CN" altLang="en-US" dirty="0"/>
          </a:p>
        </p:txBody>
      </p:sp>
      <p:pic>
        <p:nvPicPr>
          <p:cNvPr id="89" name="Picture 4">
            <a:extLst>
              <a:ext uri="{FF2B5EF4-FFF2-40B4-BE49-F238E27FC236}">
                <a16:creationId xmlns:a16="http://schemas.microsoft.com/office/drawing/2014/main" id="{8E33CCEA-9E77-4A0C-845F-2B1214CA77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100" y1="5979" x2="97938" y2="5979"/>
                        <a14:foregroundMark x1="5155" y1="93871" x2="99558" y2="95665"/>
                        <a14:foregroundMark x1="9867" y1="93572" x2="0" y2="87145"/>
                        <a14:foregroundMark x1="2946" y1="82810" x2="4124" y2="10912"/>
                        <a14:foregroundMark x1="96760" y1="10613" x2="97938" y2="92152"/>
                        <a14:foregroundMark x1="12371" y1="97534" x2="6775" y2="99701"/>
                        <a14:foregroundMark x1="6038" y1="8819" x2="295" y2="8595"/>
                        <a14:foregroundMark x1="94404" y1="7848" x2="99705" y2="4783"/>
                        <a14:foregroundMark x1="86745" y1="4559" x2="92931" y2="149"/>
                        <a14:backgroundMark x1="38586" y1="11211" x2="73638" y2="83109"/>
                        <a14:backgroundMark x1="17231" y1="15919" x2="44919" y2="80194"/>
                        <a14:backgroundMark x1="63034" y1="20703" x2="67894" y2="417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44" y="1280834"/>
            <a:ext cx="2521688" cy="503161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787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181727-A34B-4640-B93E-0686B6355DC9}" type="datetime1">
              <a:rPr lang="zh-CN" altLang="en-US" smtClean="0"/>
              <a:t>2025/4/24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98DE255-12A0-4D4E-A70B-0DE18D49ECC7}"/>
              </a:ext>
            </a:extLst>
          </p:cNvPr>
          <p:cNvGrpSpPr/>
          <p:nvPr userDrawn="1"/>
        </p:nvGrpSpPr>
        <p:grpSpPr>
          <a:xfrm>
            <a:off x="9987330" y="467575"/>
            <a:ext cx="1391400" cy="432133"/>
            <a:chOff x="9987330" y="467575"/>
            <a:chExt cx="1391400" cy="432133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7330" y="469580"/>
              <a:ext cx="262188" cy="277227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917" y="486876"/>
              <a:ext cx="185988" cy="242637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8878" y="514448"/>
              <a:ext cx="180724" cy="205539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63415" y="467575"/>
              <a:ext cx="215315" cy="162928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5196" y="575859"/>
              <a:ext cx="143627" cy="172703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6889" y="476598"/>
              <a:ext cx="275222" cy="317583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3260" y="487878"/>
              <a:ext cx="84973" cy="57401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4412" y="563828"/>
              <a:ext cx="117558" cy="179220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7565" y="473590"/>
              <a:ext cx="188746" cy="91490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9133" y="645041"/>
              <a:ext cx="62414" cy="58152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4082" y="683391"/>
              <a:ext cx="46623" cy="33839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9111" y="829023"/>
              <a:ext cx="55646" cy="55145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60272" y="828272"/>
              <a:ext cx="59406" cy="55646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6193" y="829023"/>
              <a:ext cx="55395" cy="55145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8106" y="829023"/>
              <a:ext cx="23562" cy="70685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447" y="829023"/>
              <a:ext cx="20053" cy="54894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4029" y="829023"/>
              <a:ext cx="55395" cy="55145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0203" y="828272"/>
              <a:ext cx="50382" cy="56398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8936" y="829023"/>
              <a:ext cx="68179" cy="54894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8645" y="829023"/>
              <a:ext cx="44868" cy="54894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44541" y="829023"/>
              <a:ext cx="53139" cy="54894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9211" y="829023"/>
              <a:ext cx="20053" cy="54894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0544" y="828272"/>
              <a:ext cx="43866" cy="56398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89923" y="828272"/>
              <a:ext cx="59656" cy="55646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6097" y="829023"/>
              <a:ext cx="43615" cy="54894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6056" y="829023"/>
              <a:ext cx="54894" cy="55646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0726" y="829023"/>
              <a:ext cx="55395" cy="55145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7150" y="829023"/>
              <a:ext cx="19802" cy="54894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3720" y="829023"/>
              <a:ext cx="57902" cy="55646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7387" y="829023"/>
              <a:ext cx="44868" cy="54894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13534" y="829023"/>
              <a:ext cx="54393" cy="54894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3442" y="828272"/>
              <a:ext cx="38350" cy="56398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2069" y="829023"/>
              <a:ext cx="20303" cy="54894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1145" y="829023"/>
              <a:ext cx="51385" cy="54894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6541" y="829023"/>
              <a:ext cx="55145" cy="54894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86" name="图片 85">
            <a:extLst>
              <a:ext uri="{FF2B5EF4-FFF2-40B4-BE49-F238E27FC236}">
                <a16:creationId xmlns:a16="http://schemas.microsoft.com/office/drawing/2014/main" id="{D3EF5A83-2443-4241-9277-443E492EA7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099" y="412165"/>
            <a:ext cx="388766" cy="515116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F5C78A11-1F5B-46F5-BC90-5E6C749BA02B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3224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9684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24417" y="332657"/>
            <a:ext cx="10972800" cy="576063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106B73-6758-4661-AA3F-5CA7417023F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65243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2976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FDC86A-C522-4984-9BC5-396685BB8F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9689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4917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10560051" y="6381754"/>
            <a:ext cx="1488016" cy="476249"/>
          </a:xfr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Page</a:t>
            </a:r>
            <a:fld id="{B903D1D3-8D64-4C93-8E8F-A0D59C1A2E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31800" y="6409269"/>
            <a:ext cx="3860800" cy="476251"/>
          </a:xfr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EA570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www.PKU-HIT.com</a:t>
            </a:r>
          </a:p>
        </p:txBody>
      </p:sp>
    </p:spTree>
    <p:extLst>
      <p:ext uri="{BB962C8B-B14F-4D97-AF65-F5344CB8AC3E}">
        <p14:creationId xmlns:p14="http://schemas.microsoft.com/office/powerpoint/2010/main" val="1070426784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宋体" panose="02010600030101010101" pitchFamily="2" charset="-122"/>
              </a:defRPr>
            </a:lvl1pPr>
          </a:lstStyle>
          <a:p>
            <a:pPr>
              <a:defRPr/>
            </a:pPr>
            <a:fld id="{53F8BF61-858F-4C9E-AC85-7D6C0F2EE0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5000542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49" y="2192642"/>
            <a:ext cx="10240454" cy="914096"/>
          </a:xfrm>
        </p:spPr>
        <p:txBody>
          <a:bodyPr anchor="b" anchorCtr="0"/>
          <a:lstStyle>
            <a:lvl1pPr>
              <a:defRPr sz="6600" spc="-15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49" y="3425825"/>
            <a:ext cx="10240454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讲师头衔</a:t>
            </a:r>
            <a:endParaRPr lang="en-US" dirty="0"/>
          </a:p>
        </p:txBody>
      </p:sp>
      <p:sp>
        <p:nvSpPr>
          <p:cNvPr id="452" name="Rectangle 451"/>
          <p:cNvSpPr/>
          <p:nvPr userDrawn="1"/>
        </p:nvSpPr>
        <p:spPr bwMode="auto">
          <a:xfrm>
            <a:off x="9850543" y="-160540"/>
            <a:ext cx="1829276" cy="18288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 userDrawn="1"/>
        </p:nvSpPr>
        <p:spPr bwMode="auto">
          <a:xfrm>
            <a:off x="9264933" y="1298576"/>
            <a:ext cx="1171221" cy="1170916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 userDrawn="1"/>
        </p:nvSpPr>
        <p:spPr bwMode="auto">
          <a:xfrm>
            <a:off x="9264933" y="-160540"/>
            <a:ext cx="875238" cy="875010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 userDrawn="1"/>
        </p:nvSpPr>
        <p:spPr bwMode="auto">
          <a:xfrm>
            <a:off x="8221248" y="1423060"/>
            <a:ext cx="665605" cy="665432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 userDrawn="1"/>
        </p:nvSpPr>
        <p:spPr bwMode="auto">
          <a:xfrm>
            <a:off x="9264933" y="5753556"/>
            <a:ext cx="1171221" cy="1170916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 userDrawn="1"/>
        </p:nvSpPr>
        <p:spPr bwMode="auto">
          <a:xfrm>
            <a:off x="10530564" y="5081417"/>
            <a:ext cx="774114" cy="773912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 userDrawn="1"/>
        </p:nvSpPr>
        <p:spPr bwMode="auto">
          <a:xfrm>
            <a:off x="11219403" y="5610291"/>
            <a:ext cx="316794" cy="316712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 userDrawn="1"/>
        </p:nvSpPr>
        <p:spPr bwMode="auto">
          <a:xfrm>
            <a:off x="10625650" y="6339014"/>
            <a:ext cx="2361901" cy="2361286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 userDrawn="1"/>
        </p:nvSpPr>
        <p:spPr bwMode="auto">
          <a:xfrm>
            <a:off x="682125" y="442110"/>
            <a:ext cx="1255901" cy="1255574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 userDrawn="1"/>
        </p:nvSpPr>
        <p:spPr bwMode="auto">
          <a:xfrm>
            <a:off x="1866928" y="-160540"/>
            <a:ext cx="513324" cy="513190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 userDrawn="1"/>
        </p:nvSpPr>
        <p:spPr bwMode="auto">
          <a:xfrm>
            <a:off x="11752926" y="1234418"/>
            <a:ext cx="244538" cy="244474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 userDrawn="1"/>
        </p:nvSpPr>
        <p:spPr bwMode="auto">
          <a:xfrm>
            <a:off x="5826072" y="1918422"/>
            <a:ext cx="875238" cy="875010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 userDrawn="1"/>
        </p:nvSpPr>
        <p:spPr bwMode="auto">
          <a:xfrm>
            <a:off x="4974747" y="5410281"/>
            <a:ext cx="603561" cy="603404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 userDrawn="1"/>
        </p:nvSpPr>
        <p:spPr bwMode="auto">
          <a:xfrm>
            <a:off x="5630899" y="4681875"/>
            <a:ext cx="1030376" cy="103010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2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92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971952"/>
            <a:ext cx="11151917" cy="914096"/>
          </a:xfrm>
        </p:spPr>
        <p:txBody>
          <a:bodyPr anchor="ctr" anchorCtr="0"/>
          <a:lstStyle>
            <a:lvl1pPr>
              <a:defRPr sz="6600" spc="-30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Oval 2"/>
          <p:cNvSpPr/>
          <p:nvPr userDrawn="1"/>
        </p:nvSpPr>
        <p:spPr bwMode="auto">
          <a:xfrm>
            <a:off x="10205079" y="-383422"/>
            <a:ext cx="1829276" cy="18288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9619468" y="1075694"/>
            <a:ext cx="1171221" cy="1170916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 userDrawn="1"/>
        </p:nvSpPr>
        <p:spPr bwMode="auto">
          <a:xfrm>
            <a:off x="9619468" y="-383422"/>
            <a:ext cx="875238" cy="875010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 userDrawn="1"/>
        </p:nvSpPr>
        <p:spPr bwMode="auto">
          <a:xfrm>
            <a:off x="8575783" y="1200178"/>
            <a:ext cx="665605" cy="665432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 userDrawn="1"/>
        </p:nvSpPr>
        <p:spPr bwMode="auto">
          <a:xfrm>
            <a:off x="9492687" y="5499901"/>
            <a:ext cx="1171221" cy="1170916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 userDrawn="1"/>
        </p:nvSpPr>
        <p:spPr bwMode="auto">
          <a:xfrm>
            <a:off x="10758318" y="4827762"/>
            <a:ext cx="774114" cy="773912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 userDrawn="1"/>
        </p:nvSpPr>
        <p:spPr bwMode="auto">
          <a:xfrm>
            <a:off x="11447157" y="5356636"/>
            <a:ext cx="316794" cy="316712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 userDrawn="1"/>
        </p:nvSpPr>
        <p:spPr bwMode="auto">
          <a:xfrm>
            <a:off x="10853404" y="6085359"/>
            <a:ext cx="2361901" cy="2361286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 userDrawn="1"/>
        </p:nvSpPr>
        <p:spPr bwMode="auto">
          <a:xfrm>
            <a:off x="1503860" y="1115602"/>
            <a:ext cx="1255901" cy="1255574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 userDrawn="1"/>
        </p:nvSpPr>
        <p:spPr bwMode="auto">
          <a:xfrm>
            <a:off x="2688663" y="512952"/>
            <a:ext cx="513324" cy="513190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 userDrawn="1"/>
        </p:nvSpPr>
        <p:spPr bwMode="auto">
          <a:xfrm>
            <a:off x="12107462" y="1011536"/>
            <a:ext cx="244538" cy="244474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 userDrawn="1"/>
        </p:nvSpPr>
        <p:spPr bwMode="auto">
          <a:xfrm>
            <a:off x="11159117" y="1879032"/>
            <a:ext cx="875238" cy="875010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4974747" y="5410281"/>
            <a:ext cx="603561" cy="603404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 userDrawn="1"/>
        </p:nvSpPr>
        <p:spPr bwMode="auto">
          <a:xfrm>
            <a:off x="5630899" y="4681875"/>
            <a:ext cx="1030376" cy="103010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60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: 剪去单角 94">
            <a:extLst>
              <a:ext uri="{FF2B5EF4-FFF2-40B4-BE49-F238E27FC236}">
                <a16:creationId xmlns:a16="http://schemas.microsoft.com/office/drawing/2014/main" id="{F68FB5EC-46D6-4483-9557-37A4DD1E982B}"/>
              </a:ext>
            </a:extLst>
          </p:cNvPr>
          <p:cNvSpPr/>
          <p:nvPr userDrawn="1"/>
        </p:nvSpPr>
        <p:spPr>
          <a:xfrm>
            <a:off x="0" y="417084"/>
            <a:ext cx="590299" cy="611358"/>
          </a:xfrm>
          <a:prstGeom prst="snip1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A5410E7-1B31-4E5B-8E38-B69CFC5DD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473" y="304493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2CF73ECB-33BA-4713-A54D-0FA75DBB619A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ED5E4A8-B765-435F-B4D6-F595E2A1BDA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0" name="Freeform 270">
              <a:extLst>
                <a:ext uri="{FF2B5EF4-FFF2-40B4-BE49-F238E27FC236}">
                  <a16:creationId xmlns:a16="http://schemas.microsoft.com/office/drawing/2014/main" id="{79E1314F-0F8C-431F-AB2F-1A4E78751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71">
              <a:extLst>
                <a:ext uri="{FF2B5EF4-FFF2-40B4-BE49-F238E27FC236}">
                  <a16:creationId xmlns:a16="http://schemas.microsoft.com/office/drawing/2014/main" id="{B9113954-6FF1-4DE4-8207-2AAB70BB4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2">
              <a:extLst>
                <a:ext uri="{FF2B5EF4-FFF2-40B4-BE49-F238E27FC236}">
                  <a16:creationId xmlns:a16="http://schemas.microsoft.com/office/drawing/2014/main" id="{F5DF9D6F-56DA-4CC1-AD25-6EC2588C3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73">
              <a:extLst>
                <a:ext uri="{FF2B5EF4-FFF2-40B4-BE49-F238E27FC236}">
                  <a16:creationId xmlns:a16="http://schemas.microsoft.com/office/drawing/2014/main" id="{F00C2B05-D80C-46F0-99E5-D1FECE7E78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74">
              <a:extLst>
                <a:ext uri="{FF2B5EF4-FFF2-40B4-BE49-F238E27FC236}">
                  <a16:creationId xmlns:a16="http://schemas.microsoft.com/office/drawing/2014/main" id="{3247ACA4-BD63-49DE-954C-9054E9E661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5">
              <a:extLst>
                <a:ext uri="{FF2B5EF4-FFF2-40B4-BE49-F238E27FC236}">
                  <a16:creationId xmlns:a16="http://schemas.microsoft.com/office/drawing/2014/main" id="{6C9D1609-4958-403B-A5CC-A8A9F1FE6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6">
              <a:extLst>
                <a:ext uri="{FF2B5EF4-FFF2-40B4-BE49-F238E27FC236}">
                  <a16:creationId xmlns:a16="http://schemas.microsoft.com/office/drawing/2014/main" id="{BA483FA4-5E3F-4A33-B797-995B4FC57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7">
              <a:extLst>
                <a:ext uri="{FF2B5EF4-FFF2-40B4-BE49-F238E27FC236}">
                  <a16:creationId xmlns:a16="http://schemas.microsoft.com/office/drawing/2014/main" id="{72C9BA16-5D1D-42C2-B242-4F19FBC2C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7" name="Freeform 278">
              <a:extLst>
                <a:ext uri="{FF2B5EF4-FFF2-40B4-BE49-F238E27FC236}">
                  <a16:creationId xmlns:a16="http://schemas.microsoft.com/office/drawing/2014/main" id="{B83F838C-3E48-4889-9219-ACD6CB44B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9">
              <a:extLst>
                <a:ext uri="{FF2B5EF4-FFF2-40B4-BE49-F238E27FC236}">
                  <a16:creationId xmlns:a16="http://schemas.microsoft.com/office/drawing/2014/main" id="{A15361C4-020A-4F65-AEFE-F3BD89F96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0">
              <a:extLst>
                <a:ext uri="{FF2B5EF4-FFF2-40B4-BE49-F238E27FC236}">
                  <a16:creationId xmlns:a16="http://schemas.microsoft.com/office/drawing/2014/main" id="{FE61D5DA-EB3A-42E9-8F32-49459BAFA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1">
              <a:extLst>
                <a:ext uri="{FF2B5EF4-FFF2-40B4-BE49-F238E27FC236}">
                  <a16:creationId xmlns:a16="http://schemas.microsoft.com/office/drawing/2014/main" id="{54613B06-3DB7-4B75-BD3F-B09B9C379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82">
              <a:extLst>
                <a:ext uri="{FF2B5EF4-FFF2-40B4-BE49-F238E27FC236}">
                  <a16:creationId xmlns:a16="http://schemas.microsoft.com/office/drawing/2014/main" id="{25FC0DEC-F54E-48A4-8DD8-DFACA2E050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83">
              <a:extLst>
                <a:ext uri="{FF2B5EF4-FFF2-40B4-BE49-F238E27FC236}">
                  <a16:creationId xmlns:a16="http://schemas.microsoft.com/office/drawing/2014/main" id="{6EDFC6CE-8B06-4D15-9D87-1B00CAB31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4">
              <a:extLst>
                <a:ext uri="{FF2B5EF4-FFF2-40B4-BE49-F238E27FC236}">
                  <a16:creationId xmlns:a16="http://schemas.microsoft.com/office/drawing/2014/main" id="{E59B1B62-68E6-4DB7-9829-8FEF61450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5">
              <a:extLst>
                <a:ext uri="{FF2B5EF4-FFF2-40B4-BE49-F238E27FC236}">
                  <a16:creationId xmlns:a16="http://schemas.microsoft.com/office/drawing/2014/main" id="{501BB138-DE71-46AC-A2A6-733355498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6">
              <a:extLst>
                <a:ext uri="{FF2B5EF4-FFF2-40B4-BE49-F238E27FC236}">
                  <a16:creationId xmlns:a16="http://schemas.microsoft.com/office/drawing/2014/main" id="{3421DF49-17A7-47D1-84C5-5CC3AD4D0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7">
              <a:extLst>
                <a:ext uri="{FF2B5EF4-FFF2-40B4-BE49-F238E27FC236}">
                  <a16:creationId xmlns:a16="http://schemas.microsoft.com/office/drawing/2014/main" id="{18099DDF-2022-42CA-B155-C1104164D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8">
              <a:extLst>
                <a:ext uri="{FF2B5EF4-FFF2-40B4-BE49-F238E27FC236}">
                  <a16:creationId xmlns:a16="http://schemas.microsoft.com/office/drawing/2014/main" id="{626A3C8B-9A52-4D13-8B0B-97BB7901B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9">
              <a:extLst>
                <a:ext uri="{FF2B5EF4-FFF2-40B4-BE49-F238E27FC236}">
                  <a16:creationId xmlns:a16="http://schemas.microsoft.com/office/drawing/2014/main" id="{5F493E2E-6BE0-474A-9E42-471E89C0F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0">
              <a:extLst>
                <a:ext uri="{FF2B5EF4-FFF2-40B4-BE49-F238E27FC236}">
                  <a16:creationId xmlns:a16="http://schemas.microsoft.com/office/drawing/2014/main" id="{7D07C265-48B1-440D-9C04-6847CBEF78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1">
              <a:extLst>
                <a:ext uri="{FF2B5EF4-FFF2-40B4-BE49-F238E27FC236}">
                  <a16:creationId xmlns:a16="http://schemas.microsoft.com/office/drawing/2014/main" id="{ACAFCF87-31DD-48A1-A22E-2DF1CD222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92">
              <a:extLst>
                <a:ext uri="{FF2B5EF4-FFF2-40B4-BE49-F238E27FC236}">
                  <a16:creationId xmlns:a16="http://schemas.microsoft.com/office/drawing/2014/main" id="{19904A05-E690-4140-953B-CE209B461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93">
              <a:extLst>
                <a:ext uri="{FF2B5EF4-FFF2-40B4-BE49-F238E27FC236}">
                  <a16:creationId xmlns:a16="http://schemas.microsoft.com/office/drawing/2014/main" id="{A7C47903-F8A0-48DC-A686-C5A53B19DD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4">
              <a:extLst>
                <a:ext uri="{FF2B5EF4-FFF2-40B4-BE49-F238E27FC236}">
                  <a16:creationId xmlns:a16="http://schemas.microsoft.com/office/drawing/2014/main" id="{A9E25AA8-A1DD-4C5F-A375-B3C0C2FCE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5">
              <a:extLst>
                <a:ext uri="{FF2B5EF4-FFF2-40B4-BE49-F238E27FC236}">
                  <a16:creationId xmlns:a16="http://schemas.microsoft.com/office/drawing/2014/main" id="{320E2AE5-1ED7-4593-935C-F14925CE5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6">
              <a:extLst>
                <a:ext uri="{FF2B5EF4-FFF2-40B4-BE49-F238E27FC236}">
                  <a16:creationId xmlns:a16="http://schemas.microsoft.com/office/drawing/2014/main" id="{6E25420C-7836-46C5-A128-42A438022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7">
              <a:extLst>
                <a:ext uri="{FF2B5EF4-FFF2-40B4-BE49-F238E27FC236}">
                  <a16:creationId xmlns:a16="http://schemas.microsoft.com/office/drawing/2014/main" id="{55DBDC44-AC04-4CFD-9CCC-5804F0E6B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8">
              <a:extLst>
                <a:ext uri="{FF2B5EF4-FFF2-40B4-BE49-F238E27FC236}">
                  <a16:creationId xmlns:a16="http://schemas.microsoft.com/office/drawing/2014/main" id="{F2A1DB7C-A2CA-41B9-81C1-082A83683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9">
              <a:extLst>
                <a:ext uri="{FF2B5EF4-FFF2-40B4-BE49-F238E27FC236}">
                  <a16:creationId xmlns:a16="http://schemas.microsoft.com/office/drawing/2014/main" id="{D249C296-4B35-429D-A5D3-1EFB4DD86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300">
              <a:extLst>
                <a:ext uri="{FF2B5EF4-FFF2-40B4-BE49-F238E27FC236}">
                  <a16:creationId xmlns:a16="http://schemas.microsoft.com/office/drawing/2014/main" id="{278A75A9-BC46-4DD6-A817-F5438A76D8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301">
              <a:extLst>
                <a:ext uri="{FF2B5EF4-FFF2-40B4-BE49-F238E27FC236}">
                  <a16:creationId xmlns:a16="http://schemas.microsoft.com/office/drawing/2014/main" id="{B4927A1A-6B98-4000-AA79-B0C355AF5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302">
              <a:extLst>
                <a:ext uri="{FF2B5EF4-FFF2-40B4-BE49-F238E27FC236}">
                  <a16:creationId xmlns:a16="http://schemas.microsoft.com/office/drawing/2014/main" id="{2C59731E-0FB6-472A-8994-418A350A7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03">
              <a:extLst>
                <a:ext uri="{FF2B5EF4-FFF2-40B4-BE49-F238E27FC236}">
                  <a16:creationId xmlns:a16="http://schemas.microsoft.com/office/drawing/2014/main" id="{4A3BE8A1-F8F7-41B2-AB09-E360A0378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4">
              <a:extLst>
                <a:ext uri="{FF2B5EF4-FFF2-40B4-BE49-F238E27FC236}">
                  <a16:creationId xmlns:a16="http://schemas.microsoft.com/office/drawing/2014/main" id="{775DEB21-975A-4885-AD54-AD1E3AE01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24" name="图片 123">
              <a:extLst>
                <a:ext uri="{FF2B5EF4-FFF2-40B4-BE49-F238E27FC236}">
                  <a16:creationId xmlns:a16="http://schemas.microsoft.com/office/drawing/2014/main" id="{B99EF305-35DD-42FA-9F31-97BE04D55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10484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9250" y="1905002"/>
            <a:ext cx="11151916" cy="158504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09141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99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68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 flipV="1">
            <a:off x="1" y="0"/>
            <a:ext cx="12192000" cy="115594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solidFill>
                <a:schemeClr val="tx1">
                  <a:alpha val="99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8453" y="1447800"/>
            <a:ext cx="11155093" cy="51816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3972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7308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79851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3028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460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504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3CB205BA-4361-4E5B-9711-477C74B88BC8}"/>
              </a:ext>
            </a:extLst>
          </p:cNvPr>
          <p:cNvSpPr/>
          <p:nvPr userDrawn="1"/>
        </p:nvSpPr>
        <p:spPr>
          <a:xfrm>
            <a:off x="0" y="1766854"/>
            <a:ext cx="12192000" cy="313897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343D4712-A0D4-4270-BD1B-32C0AAAFBF42}"/>
              </a:ext>
            </a:extLst>
          </p:cNvPr>
          <p:cNvGrpSpPr/>
          <p:nvPr userDrawn="1"/>
        </p:nvGrpSpPr>
        <p:grpSpPr>
          <a:xfrm>
            <a:off x="4833184" y="812181"/>
            <a:ext cx="2525633" cy="669707"/>
            <a:chOff x="4424897" y="1351534"/>
            <a:chExt cx="3151707" cy="835719"/>
          </a:xfrm>
        </p:grpSpPr>
        <p:sp>
          <p:nvSpPr>
            <p:cNvPr id="58" name="Freeform 270">
              <a:extLst>
                <a:ext uri="{FF2B5EF4-FFF2-40B4-BE49-F238E27FC236}">
                  <a16:creationId xmlns:a16="http://schemas.microsoft.com/office/drawing/2014/main" id="{F5D3F871-3D3C-4A7C-B260-73533E6A0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209" y="1444684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71">
              <a:extLst>
                <a:ext uri="{FF2B5EF4-FFF2-40B4-BE49-F238E27FC236}">
                  <a16:creationId xmlns:a16="http://schemas.microsoft.com/office/drawing/2014/main" id="{523A590D-DEF0-4134-89FF-D28008F86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5958" y="1472744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2">
              <a:extLst>
                <a:ext uri="{FF2B5EF4-FFF2-40B4-BE49-F238E27FC236}">
                  <a16:creationId xmlns:a16="http://schemas.microsoft.com/office/drawing/2014/main" id="{6528A2E4-AFA3-4F27-96DC-5381298E5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5440" y="1517477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73">
              <a:extLst>
                <a:ext uri="{FF2B5EF4-FFF2-40B4-BE49-F238E27FC236}">
                  <a16:creationId xmlns:a16="http://schemas.microsoft.com/office/drawing/2014/main" id="{44722B21-200A-4D64-B07D-2FE06AEC1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27279" y="1441431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4">
              <a:extLst>
                <a:ext uri="{FF2B5EF4-FFF2-40B4-BE49-F238E27FC236}">
                  <a16:creationId xmlns:a16="http://schemas.microsoft.com/office/drawing/2014/main" id="{4DBCBBAC-1A09-46F2-BBBC-DE045CE61B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46392" y="1617110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75">
              <a:extLst>
                <a:ext uri="{FF2B5EF4-FFF2-40B4-BE49-F238E27FC236}">
                  <a16:creationId xmlns:a16="http://schemas.microsoft.com/office/drawing/2014/main" id="{0CC41383-F4AD-4B74-BA07-3269B9512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944" y="1456070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76">
              <a:extLst>
                <a:ext uri="{FF2B5EF4-FFF2-40B4-BE49-F238E27FC236}">
                  <a16:creationId xmlns:a16="http://schemas.microsoft.com/office/drawing/2014/main" id="{5ACC20D8-CFDE-4533-B8B5-C586B2C14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3176" y="1474370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77">
              <a:extLst>
                <a:ext uri="{FF2B5EF4-FFF2-40B4-BE49-F238E27FC236}">
                  <a16:creationId xmlns:a16="http://schemas.microsoft.com/office/drawing/2014/main" id="{668CE9AC-0F6C-4B6D-81E1-ED496B6D9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3640" y="1597590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6" name="Freeform 278">
              <a:extLst>
                <a:ext uri="{FF2B5EF4-FFF2-40B4-BE49-F238E27FC236}">
                  <a16:creationId xmlns:a16="http://schemas.microsoft.com/office/drawing/2014/main" id="{1F94FD3B-DF75-422F-9D13-9CAA27026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3860" y="1451190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79">
              <a:extLst>
                <a:ext uri="{FF2B5EF4-FFF2-40B4-BE49-F238E27FC236}">
                  <a16:creationId xmlns:a16="http://schemas.microsoft.com/office/drawing/2014/main" id="{0B61ED16-37EE-40AE-AA1D-7B3B29625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1091" y="1729350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0">
              <a:extLst>
                <a:ext uri="{FF2B5EF4-FFF2-40B4-BE49-F238E27FC236}">
                  <a16:creationId xmlns:a16="http://schemas.microsoft.com/office/drawing/2014/main" id="{F4EBBEBC-BA33-419F-B27F-2F55F96FC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4433" y="1791569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1">
              <a:extLst>
                <a:ext uri="{FF2B5EF4-FFF2-40B4-BE49-F238E27FC236}">
                  <a16:creationId xmlns:a16="http://schemas.microsoft.com/office/drawing/2014/main" id="{B2D7E6CF-EC06-4BF6-869B-BB700BA8B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322" y="2027840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2">
              <a:extLst>
                <a:ext uri="{FF2B5EF4-FFF2-40B4-BE49-F238E27FC236}">
                  <a16:creationId xmlns:a16="http://schemas.microsoft.com/office/drawing/2014/main" id="{4198F2DC-B7D5-4B35-92B7-3A4E79381F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7549" y="2026621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83">
              <a:extLst>
                <a:ext uri="{FF2B5EF4-FFF2-40B4-BE49-F238E27FC236}">
                  <a16:creationId xmlns:a16="http://schemas.microsoft.com/office/drawing/2014/main" id="{D4DFDD69-88FD-4170-9629-41633ED72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4500" y="2027840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84">
              <a:extLst>
                <a:ext uri="{FF2B5EF4-FFF2-40B4-BE49-F238E27FC236}">
                  <a16:creationId xmlns:a16="http://schemas.microsoft.com/office/drawing/2014/main" id="{B67B4723-34AB-4591-8C87-AB2264CC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4947" y="2027840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85">
              <a:extLst>
                <a:ext uri="{FF2B5EF4-FFF2-40B4-BE49-F238E27FC236}">
                  <a16:creationId xmlns:a16="http://schemas.microsoft.com/office/drawing/2014/main" id="{462F08D4-D839-4D63-A537-7D80E0BDF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0661" y="2027840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86">
              <a:extLst>
                <a:ext uri="{FF2B5EF4-FFF2-40B4-BE49-F238E27FC236}">
                  <a16:creationId xmlns:a16="http://schemas.microsoft.com/office/drawing/2014/main" id="{FAEE5A52-2829-4EFA-9BAB-635D05FED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900" y="2027840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87">
              <a:extLst>
                <a:ext uri="{FF2B5EF4-FFF2-40B4-BE49-F238E27FC236}">
                  <a16:creationId xmlns:a16="http://schemas.microsoft.com/office/drawing/2014/main" id="{63CCAD2F-0AC5-4D33-BDB2-81E353E41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9260" y="2026621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88">
              <a:extLst>
                <a:ext uri="{FF2B5EF4-FFF2-40B4-BE49-F238E27FC236}">
                  <a16:creationId xmlns:a16="http://schemas.microsoft.com/office/drawing/2014/main" id="{F37C69F8-5D22-4A3B-A7DB-13D396755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3219" y="2027840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89">
              <a:extLst>
                <a:ext uri="{FF2B5EF4-FFF2-40B4-BE49-F238E27FC236}">
                  <a16:creationId xmlns:a16="http://schemas.microsoft.com/office/drawing/2014/main" id="{71A8CED6-8122-4C26-81B7-A78D7F6D2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2538" y="2027840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0">
              <a:extLst>
                <a:ext uri="{FF2B5EF4-FFF2-40B4-BE49-F238E27FC236}">
                  <a16:creationId xmlns:a16="http://schemas.microsoft.com/office/drawing/2014/main" id="{0902FC1B-FD82-49AC-A7AD-2BF427120A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3224" y="2027840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1">
              <a:extLst>
                <a:ext uri="{FF2B5EF4-FFF2-40B4-BE49-F238E27FC236}">
                  <a16:creationId xmlns:a16="http://schemas.microsoft.com/office/drawing/2014/main" id="{A3F74B0F-ABDF-4D6B-8B90-05E3EE88D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143" y="2027840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2">
              <a:extLst>
                <a:ext uri="{FF2B5EF4-FFF2-40B4-BE49-F238E27FC236}">
                  <a16:creationId xmlns:a16="http://schemas.microsoft.com/office/drawing/2014/main" id="{3E13307B-C2B7-490B-B39B-064208C73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8977" y="2026621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3">
              <a:extLst>
                <a:ext uri="{FF2B5EF4-FFF2-40B4-BE49-F238E27FC236}">
                  <a16:creationId xmlns:a16="http://schemas.microsoft.com/office/drawing/2014/main" id="{91DDCDAD-EFCC-4EE5-A904-071DCE9F6E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59090" y="2026621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94">
              <a:extLst>
                <a:ext uri="{FF2B5EF4-FFF2-40B4-BE49-F238E27FC236}">
                  <a16:creationId xmlns:a16="http://schemas.microsoft.com/office/drawing/2014/main" id="{FA1735C3-F778-416D-B74F-A188FBE98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6450" y="2027840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95">
              <a:extLst>
                <a:ext uri="{FF2B5EF4-FFF2-40B4-BE49-F238E27FC236}">
                  <a16:creationId xmlns:a16="http://schemas.microsoft.com/office/drawing/2014/main" id="{CE113ABA-21AD-44F3-B24B-52E030D28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174" y="2027840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96">
              <a:extLst>
                <a:ext uri="{FF2B5EF4-FFF2-40B4-BE49-F238E27FC236}">
                  <a16:creationId xmlns:a16="http://schemas.microsoft.com/office/drawing/2014/main" id="{B1AC567D-E3DA-4AAB-B583-B7BE37EF9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094" y="2027840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97">
              <a:extLst>
                <a:ext uri="{FF2B5EF4-FFF2-40B4-BE49-F238E27FC236}">
                  <a16:creationId xmlns:a16="http://schemas.microsoft.com/office/drawing/2014/main" id="{65232F45-822E-4971-BD54-946A92EB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8860" y="2027840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98">
              <a:extLst>
                <a:ext uri="{FF2B5EF4-FFF2-40B4-BE49-F238E27FC236}">
                  <a16:creationId xmlns:a16="http://schemas.microsoft.com/office/drawing/2014/main" id="{26C8E8D8-D821-4DC8-BFB7-7CF8A6417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1967" y="2027840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99">
              <a:extLst>
                <a:ext uri="{FF2B5EF4-FFF2-40B4-BE49-F238E27FC236}">
                  <a16:creationId xmlns:a16="http://schemas.microsoft.com/office/drawing/2014/main" id="{0CA78744-87AD-4EDF-A262-12EBEA46D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5260" y="2027840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300">
              <a:extLst>
                <a:ext uri="{FF2B5EF4-FFF2-40B4-BE49-F238E27FC236}">
                  <a16:creationId xmlns:a16="http://schemas.microsoft.com/office/drawing/2014/main" id="{7D5A925F-28C3-4D76-86D4-E238B09431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6353" y="2027840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301">
              <a:extLst>
                <a:ext uri="{FF2B5EF4-FFF2-40B4-BE49-F238E27FC236}">
                  <a16:creationId xmlns:a16="http://schemas.microsoft.com/office/drawing/2014/main" id="{2A001DD7-F173-4464-A636-AB59C3D97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3546" y="2026621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302">
              <a:extLst>
                <a:ext uri="{FF2B5EF4-FFF2-40B4-BE49-F238E27FC236}">
                  <a16:creationId xmlns:a16="http://schemas.microsoft.com/office/drawing/2014/main" id="{196EC8C2-341F-45E3-9DEE-3DE387B6A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2438" y="2027840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303">
              <a:extLst>
                <a:ext uri="{FF2B5EF4-FFF2-40B4-BE49-F238E27FC236}">
                  <a16:creationId xmlns:a16="http://schemas.microsoft.com/office/drawing/2014/main" id="{A6A8B491-5795-4B97-A608-F7B6C307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9611" y="2027840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304">
              <a:extLst>
                <a:ext uri="{FF2B5EF4-FFF2-40B4-BE49-F238E27FC236}">
                  <a16:creationId xmlns:a16="http://schemas.microsoft.com/office/drawing/2014/main" id="{E9B3EB32-529C-4025-BCCF-59271AAFF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9485" y="2027840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24E98A7E-0E16-4B23-84C2-B6AA084FC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4897" y="1351534"/>
              <a:ext cx="630731" cy="835719"/>
            </a:xfrm>
            <a:prstGeom prst="rect">
              <a:avLst/>
            </a:prstGeom>
          </p:spPr>
        </p:pic>
      </p:grpSp>
      <p:sp>
        <p:nvSpPr>
          <p:cNvPr id="138" name="标题 1">
            <a:extLst>
              <a:ext uri="{FF2B5EF4-FFF2-40B4-BE49-F238E27FC236}">
                <a16:creationId xmlns:a16="http://schemas.microsoft.com/office/drawing/2014/main" id="{2E9CF270-6682-4938-B3BE-17A2AF0AF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7548" y="2336785"/>
            <a:ext cx="9056905" cy="707886"/>
          </a:xfrm>
        </p:spPr>
        <p:txBody>
          <a:bodyPr wrap="square">
            <a:spAutoFit/>
          </a:bodyPr>
          <a:lstStyle>
            <a:lvl1pPr algn="ctr">
              <a:lnSpc>
                <a:spcPct val="100000"/>
              </a:lnSpc>
              <a:defRPr sz="4000" b="1" spc="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南京医科大学</a:t>
            </a:r>
          </a:p>
        </p:txBody>
      </p:sp>
      <p:sp>
        <p:nvSpPr>
          <p:cNvPr id="141" name="文本占位符 14">
            <a:extLst>
              <a:ext uri="{FF2B5EF4-FFF2-40B4-BE49-F238E27FC236}">
                <a16:creationId xmlns:a16="http://schemas.microsoft.com/office/drawing/2014/main" id="{8F6339E7-DE35-4CD6-A778-2CA5D8E08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77286" y="5423909"/>
            <a:ext cx="6237428" cy="424732"/>
          </a:xfrm>
        </p:spPr>
        <p:txBody>
          <a:bodyPr wrap="square" anchor="ctr">
            <a:spAutoFit/>
          </a:bodyPr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汇报人：南小医  丨  导师：南大医</a:t>
            </a:r>
          </a:p>
        </p:txBody>
      </p:sp>
    </p:spTree>
    <p:extLst>
      <p:ext uri="{BB962C8B-B14F-4D97-AF65-F5344CB8AC3E}">
        <p14:creationId xmlns:p14="http://schemas.microsoft.com/office/powerpoint/2010/main" val="1295007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 87">
            <a:extLst>
              <a:ext uri="{FF2B5EF4-FFF2-40B4-BE49-F238E27FC236}">
                <a16:creationId xmlns:a16="http://schemas.microsoft.com/office/drawing/2014/main" id="{B91CF428-CEED-4341-8843-F79C37CDA5DE}"/>
              </a:ext>
            </a:extLst>
          </p:cNvPr>
          <p:cNvSpPr/>
          <p:nvPr userDrawn="1"/>
        </p:nvSpPr>
        <p:spPr>
          <a:xfrm>
            <a:off x="0" y="2460456"/>
            <a:ext cx="12192000" cy="2016294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等腰三角形 88">
            <a:extLst>
              <a:ext uri="{FF2B5EF4-FFF2-40B4-BE49-F238E27FC236}">
                <a16:creationId xmlns:a16="http://schemas.microsoft.com/office/drawing/2014/main" id="{CFCD7532-C081-4FBB-BE18-FB9A7BBB569A}"/>
              </a:ext>
            </a:extLst>
          </p:cNvPr>
          <p:cNvSpPr/>
          <p:nvPr userDrawn="1"/>
        </p:nvSpPr>
        <p:spPr>
          <a:xfrm rot="10800000">
            <a:off x="2873646" y="4242560"/>
            <a:ext cx="653762" cy="56358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DD066516-738B-4F95-9227-A7719D96014E}"/>
              </a:ext>
            </a:extLst>
          </p:cNvPr>
          <p:cNvGrpSpPr/>
          <p:nvPr userDrawn="1"/>
        </p:nvGrpSpPr>
        <p:grpSpPr>
          <a:xfrm>
            <a:off x="713386" y="1446438"/>
            <a:ext cx="3151707" cy="835719"/>
            <a:chOff x="713386" y="1446438"/>
            <a:chExt cx="3151707" cy="835719"/>
          </a:xfrm>
        </p:grpSpPr>
        <p:sp>
          <p:nvSpPr>
            <p:cNvPr id="92" name="Freeform 270">
              <a:extLst>
                <a:ext uri="{FF2B5EF4-FFF2-40B4-BE49-F238E27FC236}">
                  <a16:creationId xmlns:a16="http://schemas.microsoft.com/office/drawing/2014/main" id="{D24537D6-3523-424C-8438-7940CBCC6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1">
              <a:extLst>
                <a:ext uri="{FF2B5EF4-FFF2-40B4-BE49-F238E27FC236}">
                  <a16:creationId xmlns:a16="http://schemas.microsoft.com/office/drawing/2014/main" id="{5A79C98D-851C-4C68-A51C-B8393A65E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2">
              <a:extLst>
                <a:ext uri="{FF2B5EF4-FFF2-40B4-BE49-F238E27FC236}">
                  <a16:creationId xmlns:a16="http://schemas.microsoft.com/office/drawing/2014/main" id="{ECF8FB67-5EAE-4CFD-B9AF-515B0DAF6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3">
              <a:extLst>
                <a:ext uri="{FF2B5EF4-FFF2-40B4-BE49-F238E27FC236}">
                  <a16:creationId xmlns:a16="http://schemas.microsoft.com/office/drawing/2014/main" id="{EC3C6B86-01F6-446C-AF43-0295E4B7AB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4">
              <a:extLst>
                <a:ext uri="{FF2B5EF4-FFF2-40B4-BE49-F238E27FC236}">
                  <a16:creationId xmlns:a16="http://schemas.microsoft.com/office/drawing/2014/main" id="{19DA80A8-B5CA-4ED4-B73E-C8A87A24D2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5">
              <a:extLst>
                <a:ext uri="{FF2B5EF4-FFF2-40B4-BE49-F238E27FC236}">
                  <a16:creationId xmlns:a16="http://schemas.microsoft.com/office/drawing/2014/main" id="{72C9F07F-7900-4BFC-A8BE-EECEAEBB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6">
              <a:extLst>
                <a:ext uri="{FF2B5EF4-FFF2-40B4-BE49-F238E27FC236}">
                  <a16:creationId xmlns:a16="http://schemas.microsoft.com/office/drawing/2014/main" id="{A3B91F51-EB7E-4A38-BE04-D7F42BA55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7">
              <a:extLst>
                <a:ext uri="{FF2B5EF4-FFF2-40B4-BE49-F238E27FC236}">
                  <a16:creationId xmlns:a16="http://schemas.microsoft.com/office/drawing/2014/main" id="{07E00A37-5EB4-4F7F-8D40-1097E79BC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00" name="Freeform 278">
              <a:extLst>
                <a:ext uri="{FF2B5EF4-FFF2-40B4-BE49-F238E27FC236}">
                  <a16:creationId xmlns:a16="http://schemas.microsoft.com/office/drawing/2014/main" id="{93AE1FC3-6D54-4FDD-8A6F-544AFB587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9">
              <a:extLst>
                <a:ext uri="{FF2B5EF4-FFF2-40B4-BE49-F238E27FC236}">
                  <a16:creationId xmlns:a16="http://schemas.microsoft.com/office/drawing/2014/main" id="{14B59624-B16E-4C4D-9637-F22CD9C8C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80">
              <a:extLst>
                <a:ext uri="{FF2B5EF4-FFF2-40B4-BE49-F238E27FC236}">
                  <a16:creationId xmlns:a16="http://schemas.microsoft.com/office/drawing/2014/main" id="{3DC5F0F5-8223-4B38-95D7-B6BEBF79C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1">
              <a:extLst>
                <a:ext uri="{FF2B5EF4-FFF2-40B4-BE49-F238E27FC236}">
                  <a16:creationId xmlns:a16="http://schemas.microsoft.com/office/drawing/2014/main" id="{90680365-E5C5-45F9-84AE-35371FA0A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2">
              <a:extLst>
                <a:ext uri="{FF2B5EF4-FFF2-40B4-BE49-F238E27FC236}">
                  <a16:creationId xmlns:a16="http://schemas.microsoft.com/office/drawing/2014/main" id="{838DE56F-63A1-429C-874C-82C66271F5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3">
              <a:extLst>
                <a:ext uri="{FF2B5EF4-FFF2-40B4-BE49-F238E27FC236}">
                  <a16:creationId xmlns:a16="http://schemas.microsoft.com/office/drawing/2014/main" id="{3D146048-C605-4AB7-872C-2AE650712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4">
              <a:extLst>
                <a:ext uri="{FF2B5EF4-FFF2-40B4-BE49-F238E27FC236}">
                  <a16:creationId xmlns:a16="http://schemas.microsoft.com/office/drawing/2014/main" id="{CBDCABBE-E69E-4B49-ABC7-C4561643C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5">
              <a:extLst>
                <a:ext uri="{FF2B5EF4-FFF2-40B4-BE49-F238E27FC236}">
                  <a16:creationId xmlns:a16="http://schemas.microsoft.com/office/drawing/2014/main" id="{0100A1E1-EDA5-499B-8F1E-90E970690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6">
              <a:extLst>
                <a:ext uri="{FF2B5EF4-FFF2-40B4-BE49-F238E27FC236}">
                  <a16:creationId xmlns:a16="http://schemas.microsoft.com/office/drawing/2014/main" id="{97E3AC01-E2B5-4A9C-91A6-580BB3B63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7">
              <a:extLst>
                <a:ext uri="{FF2B5EF4-FFF2-40B4-BE49-F238E27FC236}">
                  <a16:creationId xmlns:a16="http://schemas.microsoft.com/office/drawing/2014/main" id="{3AD0E92A-0F71-4559-B9CE-7B2BAC9B2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8">
              <a:extLst>
                <a:ext uri="{FF2B5EF4-FFF2-40B4-BE49-F238E27FC236}">
                  <a16:creationId xmlns:a16="http://schemas.microsoft.com/office/drawing/2014/main" id="{A3EBCBD1-F1AC-402D-935B-0785475D3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9">
              <a:extLst>
                <a:ext uri="{FF2B5EF4-FFF2-40B4-BE49-F238E27FC236}">
                  <a16:creationId xmlns:a16="http://schemas.microsoft.com/office/drawing/2014/main" id="{156C2614-BEB1-4569-99FC-7CE9647AD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90">
              <a:extLst>
                <a:ext uri="{FF2B5EF4-FFF2-40B4-BE49-F238E27FC236}">
                  <a16:creationId xmlns:a16="http://schemas.microsoft.com/office/drawing/2014/main" id="{4D3E7E1A-9561-43AE-8004-5FCB38816F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1">
              <a:extLst>
                <a:ext uri="{FF2B5EF4-FFF2-40B4-BE49-F238E27FC236}">
                  <a16:creationId xmlns:a16="http://schemas.microsoft.com/office/drawing/2014/main" id="{05313DFE-AB31-4235-A19B-77A6D721B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2">
              <a:extLst>
                <a:ext uri="{FF2B5EF4-FFF2-40B4-BE49-F238E27FC236}">
                  <a16:creationId xmlns:a16="http://schemas.microsoft.com/office/drawing/2014/main" id="{C554AE42-7F7C-459E-8150-859F76A6F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3">
              <a:extLst>
                <a:ext uri="{FF2B5EF4-FFF2-40B4-BE49-F238E27FC236}">
                  <a16:creationId xmlns:a16="http://schemas.microsoft.com/office/drawing/2014/main" id="{CA4E89C2-9F08-46DF-B7BA-7C9699B1F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4">
              <a:extLst>
                <a:ext uri="{FF2B5EF4-FFF2-40B4-BE49-F238E27FC236}">
                  <a16:creationId xmlns:a16="http://schemas.microsoft.com/office/drawing/2014/main" id="{8557E938-2F9C-4610-A880-E1B3D3748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5">
              <a:extLst>
                <a:ext uri="{FF2B5EF4-FFF2-40B4-BE49-F238E27FC236}">
                  <a16:creationId xmlns:a16="http://schemas.microsoft.com/office/drawing/2014/main" id="{BFFBE280-8638-4B12-BF95-D708E564F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6">
              <a:extLst>
                <a:ext uri="{FF2B5EF4-FFF2-40B4-BE49-F238E27FC236}">
                  <a16:creationId xmlns:a16="http://schemas.microsoft.com/office/drawing/2014/main" id="{58EE0E5E-250B-4E95-8D9F-C0E978E7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7">
              <a:extLst>
                <a:ext uri="{FF2B5EF4-FFF2-40B4-BE49-F238E27FC236}">
                  <a16:creationId xmlns:a16="http://schemas.microsoft.com/office/drawing/2014/main" id="{014B5447-5D39-426D-BD2C-5725C2879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8">
              <a:extLst>
                <a:ext uri="{FF2B5EF4-FFF2-40B4-BE49-F238E27FC236}">
                  <a16:creationId xmlns:a16="http://schemas.microsoft.com/office/drawing/2014/main" id="{70FFD9F0-3B2E-4BDC-ADE3-91A4EAD8F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9">
              <a:extLst>
                <a:ext uri="{FF2B5EF4-FFF2-40B4-BE49-F238E27FC236}">
                  <a16:creationId xmlns:a16="http://schemas.microsoft.com/office/drawing/2014/main" id="{915084B2-1A3C-491B-90C1-8253992DD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00">
              <a:extLst>
                <a:ext uri="{FF2B5EF4-FFF2-40B4-BE49-F238E27FC236}">
                  <a16:creationId xmlns:a16="http://schemas.microsoft.com/office/drawing/2014/main" id="{64F558AA-144C-43A3-93C2-26F468EB34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1">
              <a:extLst>
                <a:ext uri="{FF2B5EF4-FFF2-40B4-BE49-F238E27FC236}">
                  <a16:creationId xmlns:a16="http://schemas.microsoft.com/office/drawing/2014/main" id="{C4B6C675-AE44-42DF-9AAC-78C7F67B9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2">
              <a:extLst>
                <a:ext uri="{FF2B5EF4-FFF2-40B4-BE49-F238E27FC236}">
                  <a16:creationId xmlns:a16="http://schemas.microsoft.com/office/drawing/2014/main" id="{7533A246-1A05-4E06-A6EE-743572ED2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3">
              <a:extLst>
                <a:ext uri="{FF2B5EF4-FFF2-40B4-BE49-F238E27FC236}">
                  <a16:creationId xmlns:a16="http://schemas.microsoft.com/office/drawing/2014/main" id="{17E9717A-B131-48BF-B597-07BE26F08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4">
              <a:extLst>
                <a:ext uri="{FF2B5EF4-FFF2-40B4-BE49-F238E27FC236}">
                  <a16:creationId xmlns:a16="http://schemas.microsoft.com/office/drawing/2014/main" id="{BAB09B49-3C36-4AA4-A092-33780BA9E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27" name="图片 126">
              <a:extLst>
                <a:ext uri="{FF2B5EF4-FFF2-40B4-BE49-F238E27FC236}">
                  <a16:creationId xmlns:a16="http://schemas.microsoft.com/office/drawing/2014/main" id="{C210D33E-4CCC-4E39-8F9F-C26403F01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pic>
        <p:nvPicPr>
          <p:cNvPr id="128" name="图片 127">
            <a:extLst>
              <a:ext uri="{FF2B5EF4-FFF2-40B4-BE49-F238E27FC236}">
                <a16:creationId xmlns:a16="http://schemas.microsoft.com/office/drawing/2014/main" id="{D812D5E0-7DF5-4457-9552-202307B0ED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235" y="866887"/>
            <a:ext cx="3871637" cy="512422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22595" y="2734948"/>
            <a:ext cx="6840089" cy="144655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南京医科大学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汇报答辩通用模板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A22F96AE-A00C-48A1-9172-0358439B51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93" y="5043603"/>
            <a:ext cx="5314203" cy="424732"/>
          </a:xfrm>
        </p:spPr>
        <p:txBody>
          <a:bodyPr wrap="square">
            <a:spAutoFit/>
          </a:bodyPr>
          <a:lstStyle>
            <a:lvl1pPr marL="0" indent="0" algn="l">
              <a:buFontTx/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汇报人：南小医  丨  导师：南大医</a:t>
            </a:r>
          </a:p>
        </p:txBody>
      </p:sp>
    </p:spTree>
    <p:extLst>
      <p:ext uri="{BB962C8B-B14F-4D97-AF65-F5344CB8AC3E}">
        <p14:creationId xmlns:p14="http://schemas.microsoft.com/office/powerpoint/2010/main" val="161709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D5AB8879-73E0-412F-B360-327588B12A41}"/>
              </a:ext>
            </a:extLst>
          </p:cNvPr>
          <p:cNvSpPr/>
          <p:nvPr/>
        </p:nvSpPr>
        <p:spPr>
          <a:xfrm>
            <a:off x="669536" y="4685540"/>
            <a:ext cx="4531114" cy="5244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66B8DC62-C750-499B-AB0C-0F0586143055}"/>
              </a:ext>
            </a:extLst>
          </p:cNvPr>
          <p:cNvCxnSpPr>
            <a:cxnSpLocks/>
          </p:cNvCxnSpPr>
          <p:nvPr userDrawn="1"/>
        </p:nvCxnSpPr>
        <p:spPr>
          <a:xfrm flipH="1">
            <a:off x="7743016" y="-88675"/>
            <a:ext cx="609205" cy="2166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77F38CDD-2326-4E59-B1B9-7174E76D9E8B}"/>
              </a:ext>
            </a:extLst>
          </p:cNvPr>
          <p:cNvCxnSpPr>
            <a:cxnSpLocks/>
          </p:cNvCxnSpPr>
          <p:nvPr userDrawn="1"/>
        </p:nvCxnSpPr>
        <p:spPr>
          <a:xfrm flipH="1">
            <a:off x="7437334" y="1662400"/>
            <a:ext cx="609205" cy="2166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2EB4A6BE-73D6-4DEB-A596-472523B6ECA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943641" y="2934465"/>
            <a:ext cx="609205" cy="2166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5F4019F1-0E79-491B-BF73-5CFAD5E6652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637959" y="4685540"/>
            <a:ext cx="609205" cy="2166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45CB7A78-A5AE-4DFB-8340-864D136F66DA}"/>
              </a:ext>
            </a:extLst>
          </p:cNvPr>
          <p:cNvGrpSpPr/>
          <p:nvPr userDrawn="1"/>
        </p:nvGrpSpPr>
        <p:grpSpPr>
          <a:xfrm>
            <a:off x="713386" y="1446438"/>
            <a:ext cx="3151707" cy="835719"/>
            <a:chOff x="713386" y="1446438"/>
            <a:chExt cx="3151707" cy="835719"/>
          </a:xfrm>
        </p:grpSpPr>
        <p:sp>
          <p:nvSpPr>
            <p:cNvPr id="92" name="Freeform 270">
              <a:extLst>
                <a:ext uri="{FF2B5EF4-FFF2-40B4-BE49-F238E27FC236}">
                  <a16:creationId xmlns:a16="http://schemas.microsoft.com/office/drawing/2014/main" id="{FB8756C0-D862-4364-A5D8-71681C6A6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1">
              <a:extLst>
                <a:ext uri="{FF2B5EF4-FFF2-40B4-BE49-F238E27FC236}">
                  <a16:creationId xmlns:a16="http://schemas.microsoft.com/office/drawing/2014/main" id="{B47005C1-0C63-4ACC-8B09-8D7251BDD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2">
              <a:extLst>
                <a:ext uri="{FF2B5EF4-FFF2-40B4-BE49-F238E27FC236}">
                  <a16:creationId xmlns:a16="http://schemas.microsoft.com/office/drawing/2014/main" id="{4919BEBB-B47D-467D-A9A5-3BA5FE738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3">
              <a:extLst>
                <a:ext uri="{FF2B5EF4-FFF2-40B4-BE49-F238E27FC236}">
                  <a16:creationId xmlns:a16="http://schemas.microsoft.com/office/drawing/2014/main" id="{45F54B81-9745-4E51-BBCC-822698472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4">
              <a:extLst>
                <a:ext uri="{FF2B5EF4-FFF2-40B4-BE49-F238E27FC236}">
                  <a16:creationId xmlns:a16="http://schemas.microsoft.com/office/drawing/2014/main" id="{CDD10AAE-0FF9-4E58-92D3-90E290AFE3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5">
              <a:extLst>
                <a:ext uri="{FF2B5EF4-FFF2-40B4-BE49-F238E27FC236}">
                  <a16:creationId xmlns:a16="http://schemas.microsoft.com/office/drawing/2014/main" id="{AA7D0563-9865-4233-A148-C88CC54A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6">
              <a:extLst>
                <a:ext uri="{FF2B5EF4-FFF2-40B4-BE49-F238E27FC236}">
                  <a16:creationId xmlns:a16="http://schemas.microsoft.com/office/drawing/2014/main" id="{37AF5017-7749-42F1-B2F2-84BA9A09E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7">
              <a:extLst>
                <a:ext uri="{FF2B5EF4-FFF2-40B4-BE49-F238E27FC236}">
                  <a16:creationId xmlns:a16="http://schemas.microsoft.com/office/drawing/2014/main" id="{F76D1809-2EC8-4D36-B87D-6C6EC847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00" name="Freeform 278">
              <a:extLst>
                <a:ext uri="{FF2B5EF4-FFF2-40B4-BE49-F238E27FC236}">
                  <a16:creationId xmlns:a16="http://schemas.microsoft.com/office/drawing/2014/main" id="{3DACBBEE-D055-4296-88C8-F47842DF0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9">
              <a:extLst>
                <a:ext uri="{FF2B5EF4-FFF2-40B4-BE49-F238E27FC236}">
                  <a16:creationId xmlns:a16="http://schemas.microsoft.com/office/drawing/2014/main" id="{8059C36E-D1A1-48B6-82FE-806991080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80">
              <a:extLst>
                <a:ext uri="{FF2B5EF4-FFF2-40B4-BE49-F238E27FC236}">
                  <a16:creationId xmlns:a16="http://schemas.microsoft.com/office/drawing/2014/main" id="{8EBBB6C1-3E25-4C92-8EB9-5981C312A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1">
              <a:extLst>
                <a:ext uri="{FF2B5EF4-FFF2-40B4-BE49-F238E27FC236}">
                  <a16:creationId xmlns:a16="http://schemas.microsoft.com/office/drawing/2014/main" id="{AB8E3B32-125A-4520-B99B-991FD88DF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2">
              <a:extLst>
                <a:ext uri="{FF2B5EF4-FFF2-40B4-BE49-F238E27FC236}">
                  <a16:creationId xmlns:a16="http://schemas.microsoft.com/office/drawing/2014/main" id="{E390FC6D-3BAE-43B7-9836-78D76908B4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3">
              <a:extLst>
                <a:ext uri="{FF2B5EF4-FFF2-40B4-BE49-F238E27FC236}">
                  <a16:creationId xmlns:a16="http://schemas.microsoft.com/office/drawing/2014/main" id="{11C91521-74E8-45D6-81C6-5E1A4EE07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4">
              <a:extLst>
                <a:ext uri="{FF2B5EF4-FFF2-40B4-BE49-F238E27FC236}">
                  <a16:creationId xmlns:a16="http://schemas.microsoft.com/office/drawing/2014/main" id="{A662AF86-D765-45C3-A604-AF714159D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5">
              <a:extLst>
                <a:ext uri="{FF2B5EF4-FFF2-40B4-BE49-F238E27FC236}">
                  <a16:creationId xmlns:a16="http://schemas.microsoft.com/office/drawing/2014/main" id="{DA3D36D8-40D4-4C4A-A0FC-38DA39729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6">
              <a:extLst>
                <a:ext uri="{FF2B5EF4-FFF2-40B4-BE49-F238E27FC236}">
                  <a16:creationId xmlns:a16="http://schemas.microsoft.com/office/drawing/2014/main" id="{F9D44505-33F4-47F0-9B64-6515F33B2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7">
              <a:extLst>
                <a:ext uri="{FF2B5EF4-FFF2-40B4-BE49-F238E27FC236}">
                  <a16:creationId xmlns:a16="http://schemas.microsoft.com/office/drawing/2014/main" id="{5F756E89-C4F3-4EF9-8016-11304C1E9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8">
              <a:extLst>
                <a:ext uri="{FF2B5EF4-FFF2-40B4-BE49-F238E27FC236}">
                  <a16:creationId xmlns:a16="http://schemas.microsoft.com/office/drawing/2014/main" id="{FDC14A8C-3119-48E5-911C-8FC1284BD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9">
              <a:extLst>
                <a:ext uri="{FF2B5EF4-FFF2-40B4-BE49-F238E27FC236}">
                  <a16:creationId xmlns:a16="http://schemas.microsoft.com/office/drawing/2014/main" id="{DAD67A94-3C8C-4CB4-83D0-40568BD1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90">
              <a:extLst>
                <a:ext uri="{FF2B5EF4-FFF2-40B4-BE49-F238E27FC236}">
                  <a16:creationId xmlns:a16="http://schemas.microsoft.com/office/drawing/2014/main" id="{C791BA4E-3E24-48D8-BFBB-F33DB95ACD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1">
              <a:extLst>
                <a:ext uri="{FF2B5EF4-FFF2-40B4-BE49-F238E27FC236}">
                  <a16:creationId xmlns:a16="http://schemas.microsoft.com/office/drawing/2014/main" id="{A6372B23-EB23-438A-8DF8-DE03069B4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2">
              <a:extLst>
                <a:ext uri="{FF2B5EF4-FFF2-40B4-BE49-F238E27FC236}">
                  <a16:creationId xmlns:a16="http://schemas.microsoft.com/office/drawing/2014/main" id="{ECAD60D9-246C-4B6A-BA5A-4343AFBBB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3">
              <a:extLst>
                <a:ext uri="{FF2B5EF4-FFF2-40B4-BE49-F238E27FC236}">
                  <a16:creationId xmlns:a16="http://schemas.microsoft.com/office/drawing/2014/main" id="{F172F540-D03B-4E24-8A40-BB0631D4C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4">
              <a:extLst>
                <a:ext uri="{FF2B5EF4-FFF2-40B4-BE49-F238E27FC236}">
                  <a16:creationId xmlns:a16="http://schemas.microsoft.com/office/drawing/2014/main" id="{5CBACD90-D370-4320-9431-11B9CAFF3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5">
              <a:extLst>
                <a:ext uri="{FF2B5EF4-FFF2-40B4-BE49-F238E27FC236}">
                  <a16:creationId xmlns:a16="http://schemas.microsoft.com/office/drawing/2014/main" id="{9CED64FC-7347-4887-B18A-CF4D159E2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6">
              <a:extLst>
                <a:ext uri="{FF2B5EF4-FFF2-40B4-BE49-F238E27FC236}">
                  <a16:creationId xmlns:a16="http://schemas.microsoft.com/office/drawing/2014/main" id="{FB4D6300-BD07-4410-B016-B697A602A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7">
              <a:extLst>
                <a:ext uri="{FF2B5EF4-FFF2-40B4-BE49-F238E27FC236}">
                  <a16:creationId xmlns:a16="http://schemas.microsoft.com/office/drawing/2014/main" id="{B4AE0DF3-1D92-400E-8E73-A68F4CE03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8">
              <a:extLst>
                <a:ext uri="{FF2B5EF4-FFF2-40B4-BE49-F238E27FC236}">
                  <a16:creationId xmlns:a16="http://schemas.microsoft.com/office/drawing/2014/main" id="{C80AC24D-4B55-4B1D-A800-EFECFB7D2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9">
              <a:extLst>
                <a:ext uri="{FF2B5EF4-FFF2-40B4-BE49-F238E27FC236}">
                  <a16:creationId xmlns:a16="http://schemas.microsoft.com/office/drawing/2014/main" id="{83F2FF3A-6C59-4172-9FA9-4ACF267EA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00">
              <a:extLst>
                <a:ext uri="{FF2B5EF4-FFF2-40B4-BE49-F238E27FC236}">
                  <a16:creationId xmlns:a16="http://schemas.microsoft.com/office/drawing/2014/main" id="{8BE1FDF6-4079-4943-AB7B-18C023284D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1">
              <a:extLst>
                <a:ext uri="{FF2B5EF4-FFF2-40B4-BE49-F238E27FC236}">
                  <a16:creationId xmlns:a16="http://schemas.microsoft.com/office/drawing/2014/main" id="{49FD6BC7-DAB7-49A1-AEBD-6A58BC9DA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2">
              <a:extLst>
                <a:ext uri="{FF2B5EF4-FFF2-40B4-BE49-F238E27FC236}">
                  <a16:creationId xmlns:a16="http://schemas.microsoft.com/office/drawing/2014/main" id="{F838798B-35B3-4342-9191-F98452669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3">
              <a:extLst>
                <a:ext uri="{FF2B5EF4-FFF2-40B4-BE49-F238E27FC236}">
                  <a16:creationId xmlns:a16="http://schemas.microsoft.com/office/drawing/2014/main" id="{7C458705-1661-4AD2-A8B4-7A2504AE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4">
              <a:extLst>
                <a:ext uri="{FF2B5EF4-FFF2-40B4-BE49-F238E27FC236}">
                  <a16:creationId xmlns:a16="http://schemas.microsoft.com/office/drawing/2014/main" id="{8E8EC525-BB5A-4EC6-B28E-9F6557D78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27" name="图片 126">
              <a:extLst>
                <a:ext uri="{FF2B5EF4-FFF2-40B4-BE49-F238E27FC236}">
                  <a16:creationId xmlns:a16="http://schemas.microsoft.com/office/drawing/2014/main" id="{7CC18D48-1F62-4545-B0E9-C358AE327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28" name="标题 1">
            <a:extLst>
              <a:ext uri="{FF2B5EF4-FFF2-40B4-BE49-F238E27FC236}">
                <a16:creationId xmlns:a16="http://schemas.microsoft.com/office/drawing/2014/main" id="{C820803D-A2BD-4BEB-BAC7-F930ABF0C4E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30138" y="2720594"/>
            <a:ext cx="6501514" cy="1446550"/>
          </a:xfrm>
          <a:noFill/>
        </p:spPr>
        <p:txBody>
          <a:bodyPr wrap="none" rtlCol="0">
            <a:noAutofit/>
          </a:bodyPr>
          <a:lstStyle>
            <a:lvl1pPr>
              <a:lnSpc>
                <a:spcPct val="100000"/>
              </a:lnSpc>
              <a:defRPr lang="zh-CN" altLang="en-US" sz="4400" b="1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sz="4400" b="1" dirty="0">
                <a:solidFill>
                  <a:schemeClr val="accent1"/>
                </a:solidFill>
              </a:rPr>
              <a:t>南京医科大学</a:t>
            </a:r>
            <a:br>
              <a:rPr lang="zh-CN" altLang="en-US" sz="4400" b="1" dirty="0">
                <a:solidFill>
                  <a:schemeClr val="accent1"/>
                </a:solidFill>
              </a:rPr>
            </a:br>
            <a:r>
              <a:rPr lang="zh-CN" altLang="en-US" sz="4400" b="1" dirty="0">
                <a:solidFill>
                  <a:schemeClr val="accent1"/>
                </a:solidFill>
              </a:rPr>
              <a:t>汇报答辩通用模板</a:t>
            </a:r>
          </a:p>
        </p:txBody>
      </p:sp>
      <p:sp>
        <p:nvSpPr>
          <p:cNvPr id="133" name="文本占位符 14">
            <a:extLst>
              <a:ext uri="{FF2B5EF4-FFF2-40B4-BE49-F238E27FC236}">
                <a16:creationId xmlns:a16="http://schemas.microsoft.com/office/drawing/2014/main" id="{60555610-23A3-4796-B505-8BA19A97520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4216" y="4766751"/>
            <a:ext cx="4102965" cy="369332"/>
          </a:xfrm>
        </p:spPr>
        <p:txBody>
          <a:bodyPr wrap="square">
            <a:spAutoFit/>
          </a:bodyPr>
          <a:lstStyle>
            <a:lvl1pPr marL="0" indent="0" algn="l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汇报人：南小医  丨  导师：南大医 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5E2F1A7-E35B-4368-A7B7-3B1521A666C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4878" y="-1"/>
            <a:ext cx="5397122" cy="6852205"/>
          </a:xfrm>
          <a:prstGeom prst="parallelogram">
            <a:avLst>
              <a:gd name="adj" fmla="val 35760"/>
            </a:avLst>
          </a:prstGeom>
          <a:ln w="38100"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391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198">
            <a:extLst>
              <a:ext uri="{FF2B5EF4-FFF2-40B4-BE49-F238E27FC236}">
                <a16:creationId xmlns:a16="http://schemas.microsoft.com/office/drawing/2014/main" id="{73FF8D35-5D0C-462D-AA91-942A3598073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31775" y="766915"/>
            <a:ext cx="7453313" cy="5545241"/>
            <a:chOff x="146" y="64"/>
            <a:chExt cx="4695" cy="4072"/>
          </a:xfrm>
          <a:solidFill>
            <a:schemeClr val="accent1"/>
          </a:solidFill>
        </p:grpSpPr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ACFE6351-F3BC-4EAE-BB2F-818CFC1A9E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5" y="273"/>
              <a:ext cx="4536" cy="3863"/>
            </a:xfrm>
            <a:custGeom>
              <a:avLst/>
              <a:gdLst>
                <a:gd name="T0" fmla="*/ 3006 w 3372"/>
                <a:gd name="T1" fmla="*/ 2410 h 2414"/>
                <a:gd name="T2" fmla="*/ 3181 w 3372"/>
                <a:gd name="T3" fmla="*/ 2380 h 2414"/>
                <a:gd name="T4" fmla="*/ 3331 w 3372"/>
                <a:gd name="T5" fmla="*/ 2281 h 2414"/>
                <a:gd name="T6" fmla="*/ 3367 w 3372"/>
                <a:gd name="T7" fmla="*/ 2113 h 2414"/>
                <a:gd name="T8" fmla="*/ 3289 w 3372"/>
                <a:gd name="T9" fmla="*/ 1979 h 2414"/>
                <a:gd name="T10" fmla="*/ 3157 w 3372"/>
                <a:gd name="T11" fmla="*/ 1887 h 2414"/>
                <a:gd name="T12" fmla="*/ 3016 w 3372"/>
                <a:gd name="T13" fmla="*/ 1831 h 2414"/>
                <a:gd name="T14" fmla="*/ 2864 w 3372"/>
                <a:gd name="T15" fmla="*/ 1818 h 2414"/>
                <a:gd name="T16" fmla="*/ 2632 w 3372"/>
                <a:gd name="T17" fmla="*/ 1804 h 2414"/>
                <a:gd name="T18" fmla="*/ 2472 w 3372"/>
                <a:gd name="T19" fmla="*/ 1779 h 2414"/>
                <a:gd name="T20" fmla="*/ 2391 w 3372"/>
                <a:gd name="T21" fmla="*/ 1757 h 2414"/>
                <a:gd name="T22" fmla="*/ 2162 w 3372"/>
                <a:gd name="T23" fmla="*/ 1706 h 2414"/>
                <a:gd name="T24" fmla="*/ 2043 w 3372"/>
                <a:gd name="T25" fmla="*/ 1684 h 2414"/>
                <a:gd name="T26" fmla="*/ 1784 w 3372"/>
                <a:gd name="T27" fmla="*/ 1582 h 2414"/>
                <a:gd name="T28" fmla="*/ 1590 w 3372"/>
                <a:gd name="T29" fmla="*/ 1481 h 2414"/>
                <a:gd name="T30" fmla="*/ 1493 w 3372"/>
                <a:gd name="T31" fmla="*/ 1404 h 2414"/>
                <a:gd name="T32" fmla="*/ 1357 w 3372"/>
                <a:gd name="T33" fmla="*/ 1284 h 2414"/>
                <a:gd name="T34" fmla="*/ 1010 w 3372"/>
                <a:gd name="T35" fmla="*/ 910 h 2414"/>
                <a:gd name="T36" fmla="*/ 756 w 3372"/>
                <a:gd name="T37" fmla="*/ 606 h 2414"/>
                <a:gd name="T38" fmla="*/ 659 w 3372"/>
                <a:gd name="T39" fmla="*/ 506 h 2414"/>
                <a:gd name="T40" fmla="*/ 547 w 3372"/>
                <a:gd name="T41" fmla="*/ 406 h 2414"/>
                <a:gd name="T42" fmla="*/ 464 w 3372"/>
                <a:gd name="T43" fmla="*/ 308 h 2414"/>
                <a:gd name="T44" fmla="*/ 396 w 3372"/>
                <a:gd name="T45" fmla="*/ 239 h 2414"/>
                <a:gd name="T46" fmla="*/ 354 w 3372"/>
                <a:gd name="T47" fmla="*/ 213 h 2414"/>
                <a:gd name="T48" fmla="*/ 302 w 3372"/>
                <a:gd name="T49" fmla="*/ 141 h 2414"/>
                <a:gd name="T50" fmla="*/ 314 w 3372"/>
                <a:gd name="T51" fmla="*/ 168 h 2414"/>
                <a:gd name="T52" fmla="*/ 355 w 3372"/>
                <a:gd name="T53" fmla="*/ 248 h 2414"/>
                <a:gd name="T54" fmla="*/ 273 w 3372"/>
                <a:gd name="T55" fmla="*/ 162 h 2414"/>
                <a:gd name="T56" fmla="*/ 339 w 3372"/>
                <a:gd name="T57" fmla="*/ 282 h 2414"/>
                <a:gd name="T58" fmla="*/ 372 w 3372"/>
                <a:gd name="T59" fmla="*/ 355 h 2414"/>
                <a:gd name="T60" fmla="*/ 329 w 3372"/>
                <a:gd name="T61" fmla="*/ 329 h 2414"/>
                <a:gd name="T62" fmla="*/ 266 w 3372"/>
                <a:gd name="T63" fmla="*/ 245 h 2414"/>
                <a:gd name="T64" fmla="*/ 358 w 3372"/>
                <a:gd name="T65" fmla="*/ 466 h 2414"/>
                <a:gd name="T66" fmla="*/ 229 w 3372"/>
                <a:gd name="T67" fmla="*/ 321 h 2414"/>
                <a:gd name="T68" fmla="*/ 156 w 3372"/>
                <a:gd name="T69" fmla="*/ 292 h 2414"/>
                <a:gd name="T70" fmla="*/ 78 w 3372"/>
                <a:gd name="T71" fmla="*/ 167 h 2414"/>
                <a:gd name="T72" fmla="*/ 171 w 3372"/>
                <a:gd name="T73" fmla="*/ 412 h 2414"/>
                <a:gd name="T74" fmla="*/ 212 w 3372"/>
                <a:gd name="T75" fmla="*/ 477 h 2414"/>
                <a:gd name="T76" fmla="*/ 293 w 3372"/>
                <a:gd name="T77" fmla="*/ 616 h 2414"/>
                <a:gd name="T78" fmla="*/ 392 w 3372"/>
                <a:gd name="T79" fmla="*/ 768 h 2414"/>
                <a:gd name="T80" fmla="*/ 502 w 3372"/>
                <a:gd name="T81" fmla="*/ 941 h 2414"/>
                <a:gd name="T82" fmla="*/ 904 w 3372"/>
                <a:gd name="T83" fmla="*/ 1414 h 2414"/>
                <a:gd name="T84" fmla="*/ 1074 w 3372"/>
                <a:gd name="T85" fmla="*/ 1601 h 2414"/>
                <a:gd name="T86" fmla="*/ 1210 w 3372"/>
                <a:gd name="T87" fmla="*/ 1727 h 2414"/>
                <a:gd name="T88" fmla="*/ 1372 w 3372"/>
                <a:gd name="T89" fmla="*/ 1844 h 2414"/>
                <a:gd name="T90" fmla="*/ 1740 w 3372"/>
                <a:gd name="T91" fmla="*/ 2044 h 2414"/>
                <a:gd name="T92" fmla="*/ 1977 w 3372"/>
                <a:gd name="T93" fmla="*/ 2132 h 2414"/>
                <a:gd name="T94" fmla="*/ 2196 w 3372"/>
                <a:gd name="T95" fmla="*/ 2190 h 2414"/>
                <a:gd name="T96" fmla="*/ 2544 w 3372"/>
                <a:gd name="T97" fmla="*/ 2285 h 2414"/>
                <a:gd name="T98" fmla="*/ 2779 w 3372"/>
                <a:gd name="T99" fmla="*/ 2371 h 2414"/>
                <a:gd name="T100" fmla="*/ 412 w 3372"/>
                <a:gd name="T101" fmla="*/ 297 h 2414"/>
                <a:gd name="T102" fmla="*/ 370 w 3372"/>
                <a:gd name="T103" fmla="*/ 262 h 2414"/>
                <a:gd name="T104" fmla="*/ 416 w 3372"/>
                <a:gd name="T105" fmla="*/ 290 h 2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72" h="2414">
                  <a:moveTo>
                    <a:pt x="2856" y="2402"/>
                  </a:moveTo>
                  <a:cubicBezTo>
                    <a:pt x="2865" y="2403"/>
                    <a:pt x="2875" y="2400"/>
                    <a:pt x="2884" y="2401"/>
                  </a:cubicBezTo>
                  <a:cubicBezTo>
                    <a:pt x="2906" y="2404"/>
                    <a:pt x="2924" y="2413"/>
                    <a:pt x="2947" y="2413"/>
                  </a:cubicBezTo>
                  <a:cubicBezTo>
                    <a:pt x="2966" y="2414"/>
                    <a:pt x="2985" y="2409"/>
                    <a:pt x="3006" y="2410"/>
                  </a:cubicBezTo>
                  <a:cubicBezTo>
                    <a:pt x="3021" y="2410"/>
                    <a:pt x="3026" y="2409"/>
                    <a:pt x="3036" y="2408"/>
                  </a:cubicBezTo>
                  <a:cubicBezTo>
                    <a:pt x="3066" y="2407"/>
                    <a:pt x="3090" y="2412"/>
                    <a:pt x="3104" y="2399"/>
                  </a:cubicBezTo>
                  <a:cubicBezTo>
                    <a:pt x="3126" y="2391"/>
                    <a:pt x="3152" y="2388"/>
                    <a:pt x="3171" y="2381"/>
                  </a:cubicBezTo>
                  <a:cubicBezTo>
                    <a:pt x="3174" y="2379"/>
                    <a:pt x="3180" y="2381"/>
                    <a:pt x="3181" y="2380"/>
                  </a:cubicBezTo>
                  <a:cubicBezTo>
                    <a:pt x="3205" y="2371"/>
                    <a:pt x="3225" y="2357"/>
                    <a:pt x="3245" y="2344"/>
                  </a:cubicBezTo>
                  <a:cubicBezTo>
                    <a:pt x="3255" y="2338"/>
                    <a:pt x="3265" y="2331"/>
                    <a:pt x="3277" y="2326"/>
                  </a:cubicBezTo>
                  <a:cubicBezTo>
                    <a:pt x="3288" y="2320"/>
                    <a:pt x="3300" y="2315"/>
                    <a:pt x="3313" y="2312"/>
                  </a:cubicBezTo>
                  <a:cubicBezTo>
                    <a:pt x="3318" y="2303"/>
                    <a:pt x="3322" y="2291"/>
                    <a:pt x="3331" y="2281"/>
                  </a:cubicBezTo>
                  <a:cubicBezTo>
                    <a:pt x="3335" y="2276"/>
                    <a:pt x="3345" y="2274"/>
                    <a:pt x="3348" y="2269"/>
                  </a:cubicBezTo>
                  <a:cubicBezTo>
                    <a:pt x="3359" y="2252"/>
                    <a:pt x="3350" y="2228"/>
                    <a:pt x="3370" y="2216"/>
                  </a:cubicBezTo>
                  <a:cubicBezTo>
                    <a:pt x="3372" y="2211"/>
                    <a:pt x="3368" y="2210"/>
                    <a:pt x="3367" y="2207"/>
                  </a:cubicBezTo>
                  <a:cubicBezTo>
                    <a:pt x="3369" y="2171"/>
                    <a:pt x="3362" y="2141"/>
                    <a:pt x="3367" y="2113"/>
                  </a:cubicBezTo>
                  <a:cubicBezTo>
                    <a:pt x="3355" y="2096"/>
                    <a:pt x="3359" y="2077"/>
                    <a:pt x="3349" y="2061"/>
                  </a:cubicBezTo>
                  <a:cubicBezTo>
                    <a:pt x="3343" y="2051"/>
                    <a:pt x="3332" y="2042"/>
                    <a:pt x="3325" y="2032"/>
                  </a:cubicBezTo>
                  <a:cubicBezTo>
                    <a:pt x="3316" y="2021"/>
                    <a:pt x="3307" y="2013"/>
                    <a:pt x="3301" y="2002"/>
                  </a:cubicBezTo>
                  <a:cubicBezTo>
                    <a:pt x="3301" y="1991"/>
                    <a:pt x="3290" y="1988"/>
                    <a:pt x="3289" y="1979"/>
                  </a:cubicBezTo>
                  <a:cubicBezTo>
                    <a:pt x="3282" y="1976"/>
                    <a:pt x="3276" y="1971"/>
                    <a:pt x="3271" y="1967"/>
                  </a:cubicBezTo>
                  <a:cubicBezTo>
                    <a:pt x="3265" y="1963"/>
                    <a:pt x="3259" y="1958"/>
                    <a:pt x="3253" y="1955"/>
                  </a:cubicBezTo>
                  <a:cubicBezTo>
                    <a:pt x="3252" y="1951"/>
                    <a:pt x="3249" y="1948"/>
                    <a:pt x="3249" y="1944"/>
                  </a:cubicBezTo>
                  <a:cubicBezTo>
                    <a:pt x="3221" y="1923"/>
                    <a:pt x="3195" y="1898"/>
                    <a:pt x="3157" y="1887"/>
                  </a:cubicBezTo>
                  <a:cubicBezTo>
                    <a:pt x="3153" y="1886"/>
                    <a:pt x="3146" y="1884"/>
                    <a:pt x="3142" y="1884"/>
                  </a:cubicBezTo>
                  <a:cubicBezTo>
                    <a:pt x="3113" y="1881"/>
                    <a:pt x="3069" y="1871"/>
                    <a:pt x="3056" y="1855"/>
                  </a:cubicBezTo>
                  <a:cubicBezTo>
                    <a:pt x="3051" y="1853"/>
                    <a:pt x="3050" y="1856"/>
                    <a:pt x="3045" y="1854"/>
                  </a:cubicBezTo>
                  <a:cubicBezTo>
                    <a:pt x="3043" y="1847"/>
                    <a:pt x="3029" y="1832"/>
                    <a:pt x="3016" y="1831"/>
                  </a:cubicBezTo>
                  <a:cubicBezTo>
                    <a:pt x="3011" y="1830"/>
                    <a:pt x="3002" y="1838"/>
                    <a:pt x="2992" y="1838"/>
                  </a:cubicBezTo>
                  <a:cubicBezTo>
                    <a:pt x="2976" y="1838"/>
                    <a:pt x="2964" y="1823"/>
                    <a:pt x="2950" y="1823"/>
                  </a:cubicBezTo>
                  <a:cubicBezTo>
                    <a:pt x="2944" y="1823"/>
                    <a:pt x="2936" y="1830"/>
                    <a:pt x="2929" y="1831"/>
                  </a:cubicBezTo>
                  <a:cubicBezTo>
                    <a:pt x="2911" y="1833"/>
                    <a:pt x="2877" y="1823"/>
                    <a:pt x="2864" y="1818"/>
                  </a:cubicBezTo>
                  <a:cubicBezTo>
                    <a:pt x="2853" y="1813"/>
                    <a:pt x="2850" y="1806"/>
                    <a:pt x="2841" y="1805"/>
                  </a:cubicBezTo>
                  <a:cubicBezTo>
                    <a:pt x="2833" y="1805"/>
                    <a:pt x="2826" y="1812"/>
                    <a:pt x="2825" y="1823"/>
                  </a:cubicBezTo>
                  <a:cubicBezTo>
                    <a:pt x="2798" y="1842"/>
                    <a:pt x="2744" y="1812"/>
                    <a:pt x="2707" y="1816"/>
                  </a:cubicBezTo>
                  <a:cubicBezTo>
                    <a:pt x="2683" y="1802"/>
                    <a:pt x="2656" y="1811"/>
                    <a:pt x="2632" y="1804"/>
                  </a:cubicBezTo>
                  <a:cubicBezTo>
                    <a:pt x="2627" y="1802"/>
                    <a:pt x="2622" y="1798"/>
                    <a:pt x="2617" y="1797"/>
                  </a:cubicBezTo>
                  <a:cubicBezTo>
                    <a:pt x="2608" y="1795"/>
                    <a:pt x="2596" y="1797"/>
                    <a:pt x="2585" y="1797"/>
                  </a:cubicBezTo>
                  <a:cubicBezTo>
                    <a:pt x="2566" y="1796"/>
                    <a:pt x="2549" y="1791"/>
                    <a:pt x="2533" y="1792"/>
                  </a:cubicBezTo>
                  <a:cubicBezTo>
                    <a:pt x="2513" y="1772"/>
                    <a:pt x="2492" y="1784"/>
                    <a:pt x="2472" y="1779"/>
                  </a:cubicBezTo>
                  <a:cubicBezTo>
                    <a:pt x="2465" y="1777"/>
                    <a:pt x="2458" y="1771"/>
                    <a:pt x="2450" y="1769"/>
                  </a:cubicBezTo>
                  <a:cubicBezTo>
                    <a:pt x="2443" y="1768"/>
                    <a:pt x="2435" y="1770"/>
                    <a:pt x="2428" y="1768"/>
                  </a:cubicBezTo>
                  <a:cubicBezTo>
                    <a:pt x="2420" y="1766"/>
                    <a:pt x="2413" y="1760"/>
                    <a:pt x="2406" y="1758"/>
                  </a:cubicBezTo>
                  <a:cubicBezTo>
                    <a:pt x="2400" y="1757"/>
                    <a:pt x="2396" y="1759"/>
                    <a:pt x="2391" y="1757"/>
                  </a:cubicBezTo>
                  <a:cubicBezTo>
                    <a:pt x="2385" y="1755"/>
                    <a:pt x="2382" y="1751"/>
                    <a:pt x="2376" y="1750"/>
                  </a:cubicBezTo>
                  <a:cubicBezTo>
                    <a:pt x="2369" y="1749"/>
                    <a:pt x="2362" y="1753"/>
                    <a:pt x="2355" y="1752"/>
                  </a:cubicBezTo>
                  <a:cubicBezTo>
                    <a:pt x="2331" y="1749"/>
                    <a:pt x="2306" y="1737"/>
                    <a:pt x="2282" y="1742"/>
                  </a:cubicBezTo>
                  <a:cubicBezTo>
                    <a:pt x="2244" y="1723"/>
                    <a:pt x="2206" y="1728"/>
                    <a:pt x="2162" y="1706"/>
                  </a:cubicBezTo>
                  <a:cubicBezTo>
                    <a:pt x="2150" y="1705"/>
                    <a:pt x="2141" y="1705"/>
                    <a:pt x="2129" y="1699"/>
                  </a:cubicBezTo>
                  <a:cubicBezTo>
                    <a:pt x="2127" y="1699"/>
                    <a:pt x="2126" y="1702"/>
                    <a:pt x="2122" y="1701"/>
                  </a:cubicBezTo>
                  <a:cubicBezTo>
                    <a:pt x="2099" y="1690"/>
                    <a:pt x="2071" y="1694"/>
                    <a:pt x="2048" y="1681"/>
                  </a:cubicBezTo>
                  <a:cubicBezTo>
                    <a:pt x="2047" y="1682"/>
                    <a:pt x="2045" y="1683"/>
                    <a:pt x="2043" y="1684"/>
                  </a:cubicBezTo>
                  <a:cubicBezTo>
                    <a:pt x="2012" y="1667"/>
                    <a:pt x="1972" y="1652"/>
                    <a:pt x="1944" y="1650"/>
                  </a:cubicBezTo>
                  <a:cubicBezTo>
                    <a:pt x="1927" y="1636"/>
                    <a:pt x="1902" y="1635"/>
                    <a:pt x="1878" y="1626"/>
                  </a:cubicBezTo>
                  <a:cubicBezTo>
                    <a:pt x="1867" y="1621"/>
                    <a:pt x="1858" y="1613"/>
                    <a:pt x="1847" y="1610"/>
                  </a:cubicBezTo>
                  <a:cubicBezTo>
                    <a:pt x="1826" y="1604"/>
                    <a:pt x="1803" y="1589"/>
                    <a:pt x="1784" y="1582"/>
                  </a:cubicBezTo>
                  <a:cubicBezTo>
                    <a:pt x="1778" y="1580"/>
                    <a:pt x="1771" y="1580"/>
                    <a:pt x="1765" y="1578"/>
                  </a:cubicBezTo>
                  <a:cubicBezTo>
                    <a:pt x="1755" y="1575"/>
                    <a:pt x="1747" y="1566"/>
                    <a:pt x="1736" y="1562"/>
                  </a:cubicBezTo>
                  <a:cubicBezTo>
                    <a:pt x="1694" y="1549"/>
                    <a:pt x="1654" y="1518"/>
                    <a:pt x="1622" y="1496"/>
                  </a:cubicBezTo>
                  <a:cubicBezTo>
                    <a:pt x="1612" y="1489"/>
                    <a:pt x="1601" y="1487"/>
                    <a:pt x="1590" y="1481"/>
                  </a:cubicBezTo>
                  <a:cubicBezTo>
                    <a:pt x="1570" y="1470"/>
                    <a:pt x="1557" y="1450"/>
                    <a:pt x="1538" y="1438"/>
                  </a:cubicBezTo>
                  <a:cubicBezTo>
                    <a:pt x="1534" y="1435"/>
                    <a:pt x="1527" y="1433"/>
                    <a:pt x="1523" y="1431"/>
                  </a:cubicBezTo>
                  <a:cubicBezTo>
                    <a:pt x="1517" y="1427"/>
                    <a:pt x="1513" y="1422"/>
                    <a:pt x="1508" y="1418"/>
                  </a:cubicBezTo>
                  <a:cubicBezTo>
                    <a:pt x="1503" y="1413"/>
                    <a:pt x="1499" y="1408"/>
                    <a:pt x="1493" y="1404"/>
                  </a:cubicBezTo>
                  <a:cubicBezTo>
                    <a:pt x="1487" y="1398"/>
                    <a:pt x="1480" y="1393"/>
                    <a:pt x="1473" y="1388"/>
                  </a:cubicBezTo>
                  <a:cubicBezTo>
                    <a:pt x="1466" y="1382"/>
                    <a:pt x="1459" y="1377"/>
                    <a:pt x="1452" y="1372"/>
                  </a:cubicBezTo>
                  <a:cubicBezTo>
                    <a:pt x="1439" y="1361"/>
                    <a:pt x="1426" y="1348"/>
                    <a:pt x="1416" y="1334"/>
                  </a:cubicBezTo>
                  <a:cubicBezTo>
                    <a:pt x="1397" y="1322"/>
                    <a:pt x="1377" y="1304"/>
                    <a:pt x="1357" y="1284"/>
                  </a:cubicBezTo>
                  <a:cubicBezTo>
                    <a:pt x="1338" y="1264"/>
                    <a:pt x="1318" y="1242"/>
                    <a:pt x="1300" y="1222"/>
                  </a:cubicBezTo>
                  <a:cubicBezTo>
                    <a:pt x="1286" y="1219"/>
                    <a:pt x="1283" y="1206"/>
                    <a:pt x="1275" y="1197"/>
                  </a:cubicBezTo>
                  <a:cubicBezTo>
                    <a:pt x="1247" y="1171"/>
                    <a:pt x="1208" y="1139"/>
                    <a:pt x="1186" y="1103"/>
                  </a:cubicBezTo>
                  <a:cubicBezTo>
                    <a:pt x="1125" y="1043"/>
                    <a:pt x="1067" y="977"/>
                    <a:pt x="1010" y="910"/>
                  </a:cubicBezTo>
                  <a:cubicBezTo>
                    <a:pt x="954" y="844"/>
                    <a:pt x="898" y="777"/>
                    <a:pt x="840" y="714"/>
                  </a:cubicBezTo>
                  <a:cubicBezTo>
                    <a:pt x="836" y="700"/>
                    <a:pt x="821" y="686"/>
                    <a:pt x="810" y="679"/>
                  </a:cubicBezTo>
                  <a:cubicBezTo>
                    <a:pt x="812" y="675"/>
                    <a:pt x="807" y="669"/>
                    <a:pt x="804" y="663"/>
                  </a:cubicBezTo>
                  <a:cubicBezTo>
                    <a:pt x="784" y="652"/>
                    <a:pt x="774" y="626"/>
                    <a:pt x="756" y="606"/>
                  </a:cubicBezTo>
                  <a:cubicBezTo>
                    <a:pt x="744" y="606"/>
                    <a:pt x="740" y="589"/>
                    <a:pt x="728" y="585"/>
                  </a:cubicBezTo>
                  <a:cubicBezTo>
                    <a:pt x="730" y="578"/>
                    <a:pt x="735" y="587"/>
                    <a:pt x="733" y="579"/>
                  </a:cubicBezTo>
                  <a:cubicBezTo>
                    <a:pt x="709" y="575"/>
                    <a:pt x="681" y="523"/>
                    <a:pt x="661" y="505"/>
                  </a:cubicBezTo>
                  <a:cubicBezTo>
                    <a:pt x="662" y="506"/>
                    <a:pt x="661" y="508"/>
                    <a:pt x="659" y="506"/>
                  </a:cubicBezTo>
                  <a:cubicBezTo>
                    <a:pt x="659" y="499"/>
                    <a:pt x="650" y="501"/>
                    <a:pt x="646" y="495"/>
                  </a:cubicBezTo>
                  <a:cubicBezTo>
                    <a:pt x="616" y="457"/>
                    <a:pt x="583" y="439"/>
                    <a:pt x="555" y="409"/>
                  </a:cubicBezTo>
                  <a:cubicBezTo>
                    <a:pt x="554" y="404"/>
                    <a:pt x="552" y="389"/>
                    <a:pt x="544" y="388"/>
                  </a:cubicBezTo>
                  <a:cubicBezTo>
                    <a:pt x="548" y="395"/>
                    <a:pt x="553" y="402"/>
                    <a:pt x="547" y="406"/>
                  </a:cubicBezTo>
                  <a:cubicBezTo>
                    <a:pt x="542" y="394"/>
                    <a:pt x="531" y="383"/>
                    <a:pt x="521" y="379"/>
                  </a:cubicBezTo>
                  <a:cubicBezTo>
                    <a:pt x="512" y="367"/>
                    <a:pt x="511" y="359"/>
                    <a:pt x="499" y="350"/>
                  </a:cubicBezTo>
                  <a:cubicBezTo>
                    <a:pt x="498" y="348"/>
                    <a:pt x="495" y="357"/>
                    <a:pt x="491" y="351"/>
                  </a:cubicBezTo>
                  <a:cubicBezTo>
                    <a:pt x="483" y="331"/>
                    <a:pt x="472" y="326"/>
                    <a:pt x="464" y="308"/>
                  </a:cubicBezTo>
                  <a:cubicBezTo>
                    <a:pt x="456" y="307"/>
                    <a:pt x="442" y="290"/>
                    <a:pt x="442" y="282"/>
                  </a:cubicBezTo>
                  <a:cubicBezTo>
                    <a:pt x="436" y="278"/>
                    <a:pt x="441" y="291"/>
                    <a:pt x="436" y="287"/>
                  </a:cubicBezTo>
                  <a:cubicBezTo>
                    <a:pt x="425" y="274"/>
                    <a:pt x="415" y="262"/>
                    <a:pt x="410" y="246"/>
                  </a:cubicBezTo>
                  <a:cubicBezTo>
                    <a:pt x="406" y="244"/>
                    <a:pt x="401" y="244"/>
                    <a:pt x="396" y="239"/>
                  </a:cubicBezTo>
                  <a:cubicBezTo>
                    <a:pt x="394" y="236"/>
                    <a:pt x="403" y="237"/>
                    <a:pt x="398" y="232"/>
                  </a:cubicBezTo>
                  <a:cubicBezTo>
                    <a:pt x="391" y="229"/>
                    <a:pt x="394" y="240"/>
                    <a:pt x="389" y="241"/>
                  </a:cubicBezTo>
                  <a:cubicBezTo>
                    <a:pt x="383" y="235"/>
                    <a:pt x="381" y="238"/>
                    <a:pt x="375" y="237"/>
                  </a:cubicBezTo>
                  <a:cubicBezTo>
                    <a:pt x="372" y="224"/>
                    <a:pt x="361" y="221"/>
                    <a:pt x="354" y="213"/>
                  </a:cubicBezTo>
                  <a:cubicBezTo>
                    <a:pt x="346" y="205"/>
                    <a:pt x="342" y="193"/>
                    <a:pt x="334" y="184"/>
                  </a:cubicBezTo>
                  <a:cubicBezTo>
                    <a:pt x="328" y="177"/>
                    <a:pt x="322" y="176"/>
                    <a:pt x="317" y="167"/>
                  </a:cubicBezTo>
                  <a:cubicBezTo>
                    <a:pt x="313" y="159"/>
                    <a:pt x="314" y="150"/>
                    <a:pt x="309" y="142"/>
                  </a:cubicBezTo>
                  <a:cubicBezTo>
                    <a:pt x="306" y="138"/>
                    <a:pt x="306" y="148"/>
                    <a:pt x="302" y="141"/>
                  </a:cubicBezTo>
                  <a:cubicBezTo>
                    <a:pt x="285" y="113"/>
                    <a:pt x="268" y="84"/>
                    <a:pt x="250" y="65"/>
                  </a:cubicBezTo>
                  <a:cubicBezTo>
                    <a:pt x="276" y="95"/>
                    <a:pt x="278" y="125"/>
                    <a:pt x="303" y="149"/>
                  </a:cubicBezTo>
                  <a:cubicBezTo>
                    <a:pt x="300" y="157"/>
                    <a:pt x="314" y="160"/>
                    <a:pt x="308" y="169"/>
                  </a:cubicBezTo>
                  <a:cubicBezTo>
                    <a:pt x="313" y="169"/>
                    <a:pt x="311" y="161"/>
                    <a:pt x="314" y="168"/>
                  </a:cubicBezTo>
                  <a:cubicBezTo>
                    <a:pt x="315" y="170"/>
                    <a:pt x="314" y="172"/>
                    <a:pt x="317" y="175"/>
                  </a:cubicBezTo>
                  <a:cubicBezTo>
                    <a:pt x="308" y="175"/>
                    <a:pt x="311" y="181"/>
                    <a:pt x="308" y="186"/>
                  </a:cubicBezTo>
                  <a:cubicBezTo>
                    <a:pt x="322" y="210"/>
                    <a:pt x="336" y="228"/>
                    <a:pt x="349" y="249"/>
                  </a:cubicBezTo>
                  <a:cubicBezTo>
                    <a:pt x="353" y="252"/>
                    <a:pt x="351" y="244"/>
                    <a:pt x="355" y="248"/>
                  </a:cubicBezTo>
                  <a:cubicBezTo>
                    <a:pt x="361" y="255"/>
                    <a:pt x="363" y="262"/>
                    <a:pt x="371" y="270"/>
                  </a:cubicBezTo>
                  <a:cubicBezTo>
                    <a:pt x="368" y="276"/>
                    <a:pt x="369" y="284"/>
                    <a:pt x="361" y="284"/>
                  </a:cubicBezTo>
                  <a:cubicBezTo>
                    <a:pt x="344" y="256"/>
                    <a:pt x="311" y="222"/>
                    <a:pt x="291" y="188"/>
                  </a:cubicBezTo>
                  <a:cubicBezTo>
                    <a:pt x="285" y="178"/>
                    <a:pt x="284" y="164"/>
                    <a:pt x="273" y="162"/>
                  </a:cubicBezTo>
                  <a:cubicBezTo>
                    <a:pt x="284" y="177"/>
                    <a:pt x="282" y="194"/>
                    <a:pt x="289" y="208"/>
                  </a:cubicBezTo>
                  <a:cubicBezTo>
                    <a:pt x="297" y="226"/>
                    <a:pt x="316" y="240"/>
                    <a:pt x="324" y="258"/>
                  </a:cubicBezTo>
                  <a:cubicBezTo>
                    <a:pt x="327" y="263"/>
                    <a:pt x="326" y="267"/>
                    <a:pt x="328" y="271"/>
                  </a:cubicBezTo>
                  <a:cubicBezTo>
                    <a:pt x="330" y="274"/>
                    <a:pt x="337" y="278"/>
                    <a:pt x="339" y="282"/>
                  </a:cubicBezTo>
                  <a:cubicBezTo>
                    <a:pt x="342" y="286"/>
                    <a:pt x="339" y="288"/>
                    <a:pt x="342" y="291"/>
                  </a:cubicBezTo>
                  <a:cubicBezTo>
                    <a:pt x="347" y="298"/>
                    <a:pt x="354" y="301"/>
                    <a:pt x="359" y="309"/>
                  </a:cubicBezTo>
                  <a:cubicBezTo>
                    <a:pt x="367" y="322"/>
                    <a:pt x="370" y="338"/>
                    <a:pt x="381" y="352"/>
                  </a:cubicBezTo>
                  <a:cubicBezTo>
                    <a:pt x="381" y="356"/>
                    <a:pt x="375" y="358"/>
                    <a:pt x="372" y="355"/>
                  </a:cubicBezTo>
                  <a:cubicBezTo>
                    <a:pt x="361" y="338"/>
                    <a:pt x="359" y="335"/>
                    <a:pt x="347" y="318"/>
                  </a:cubicBezTo>
                  <a:cubicBezTo>
                    <a:pt x="348" y="320"/>
                    <a:pt x="348" y="322"/>
                    <a:pt x="345" y="323"/>
                  </a:cubicBezTo>
                  <a:cubicBezTo>
                    <a:pt x="342" y="317"/>
                    <a:pt x="343" y="315"/>
                    <a:pt x="338" y="313"/>
                  </a:cubicBezTo>
                  <a:cubicBezTo>
                    <a:pt x="346" y="326"/>
                    <a:pt x="336" y="330"/>
                    <a:pt x="329" y="329"/>
                  </a:cubicBezTo>
                  <a:cubicBezTo>
                    <a:pt x="310" y="295"/>
                    <a:pt x="281" y="257"/>
                    <a:pt x="269" y="227"/>
                  </a:cubicBezTo>
                  <a:cubicBezTo>
                    <a:pt x="265" y="225"/>
                    <a:pt x="260" y="225"/>
                    <a:pt x="256" y="221"/>
                  </a:cubicBezTo>
                  <a:cubicBezTo>
                    <a:pt x="235" y="191"/>
                    <a:pt x="219" y="154"/>
                    <a:pt x="199" y="121"/>
                  </a:cubicBezTo>
                  <a:cubicBezTo>
                    <a:pt x="211" y="164"/>
                    <a:pt x="238" y="203"/>
                    <a:pt x="266" y="245"/>
                  </a:cubicBezTo>
                  <a:cubicBezTo>
                    <a:pt x="266" y="248"/>
                    <a:pt x="262" y="248"/>
                    <a:pt x="265" y="252"/>
                  </a:cubicBezTo>
                  <a:cubicBezTo>
                    <a:pt x="279" y="269"/>
                    <a:pt x="291" y="291"/>
                    <a:pt x="301" y="305"/>
                  </a:cubicBezTo>
                  <a:cubicBezTo>
                    <a:pt x="300" y="315"/>
                    <a:pt x="298" y="324"/>
                    <a:pt x="297" y="334"/>
                  </a:cubicBezTo>
                  <a:cubicBezTo>
                    <a:pt x="329" y="377"/>
                    <a:pt x="329" y="423"/>
                    <a:pt x="358" y="466"/>
                  </a:cubicBezTo>
                  <a:cubicBezTo>
                    <a:pt x="354" y="469"/>
                    <a:pt x="356" y="473"/>
                    <a:pt x="354" y="476"/>
                  </a:cubicBezTo>
                  <a:cubicBezTo>
                    <a:pt x="349" y="474"/>
                    <a:pt x="343" y="475"/>
                    <a:pt x="338" y="472"/>
                  </a:cubicBezTo>
                  <a:cubicBezTo>
                    <a:pt x="333" y="465"/>
                    <a:pt x="326" y="459"/>
                    <a:pt x="325" y="451"/>
                  </a:cubicBezTo>
                  <a:cubicBezTo>
                    <a:pt x="290" y="422"/>
                    <a:pt x="264" y="365"/>
                    <a:pt x="229" y="321"/>
                  </a:cubicBezTo>
                  <a:cubicBezTo>
                    <a:pt x="220" y="319"/>
                    <a:pt x="218" y="326"/>
                    <a:pt x="215" y="334"/>
                  </a:cubicBezTo>
                  <a:cubicBezTo>
                    <a:pt x="225" y="359"/>
                    <a:pt x="246" y="374"/>
                    <a:pt x="254" y="403"/>
                  </a:cubicBezTo>
                  <a:cubicBezTo>
                    <a:pt x="245" y="420"/>
                    <a:pt x="229" y="418"/>
                    <a:pt x="217" y="399"/>
                  </a:cubicBezTo>
                  <a:cubicBezTo>
                    <a:pt x="196" y="370"/>
                    <a:pt x="165" y="314"/>
                    <a:pt x="156" y="292"/>
                  </a:cubicBezTo>
                  <a:cubicBezTo>
                    <a:pt x="125" y="248"/>
                    <a:pt x="98" y="201"/>
                    <a:pt x="73" y="152"/>
                  </a:cubicBezTo>
                  <a:cubicBezTo>
                    <a:pt x="48" y="103"/>
                    <a:pt x="25" y="52"/>
                    <a:pt x="0" y="0"/>
                  </a:cubicBezTo>
                  <a:cubicBezTo>
                    <a:pt x="20" y="61"/>
                    <a:pt x="52" y="110"/>
                    <a:pt x="71" y="163"/>
                  </a:cubicBezTo>
                  <a:cubicBezTo>
                    <a:pt x="74" y="162"/>
                    <a:pt x="76" y="163"/>
                    <a:pt x="78" y="167"/>
                  </a:cubicBezTo>
                  <a:cubicBezTo>
                    <a:pt x="100" y="217"/>
                    <a:pt x="129" y="270"/>
                    <a:pt x="158" y="309"/>
                  </a:cubicBezTo>
                  <a:cubicBezTo>
                    <a:pt x="159" y="331"/>
                    <a:pt x="189" y="358"/>
                    <a:pt x="190" y="381"/>
                  </a:cubicBezTo>
                  <a:cubicBezTo>
                    <a:pt x="174" y="385"/>
                    <a:pt x="159" y="375"/>
                    <a:pt x="145" y="359"/>
                  </a:cubicBezTo>
                  <a:cubicBezTo>
                    <a:pt x="156" y="377"/>
                    <a:pt x="162" y="396"/>
                    <a:pt x="171" y="412"/>
                  </a:cubicBezTo>
                  <a:cubicBezTo>
                    <a:pt x="178" y="425"/>
                    <a:pt x="195" y="444"/>
                    <a:pt x="196" y="452"/>
                  </a:cubicBezTo>
                  <a:cubicBezTo>
                    <a:pt x="196" y="454"/>
                    <a:pt x="192" y="453"/>
                    <a:pt x="193" y="456"/>
                  </a:cubicBezTo>
                  <a:cubicBezTo>
                    <a:pt x="190" y="451"/>
                    <a:pt x="200" y="464"/>
                    <a:pt x="201" y="465"/>
                  </a:cubicBezTo>
                  <a:cubicBezTo>
                    <a:pt x="207" y="471"/>
                    <a:pt x="207" y="469"/>
                    <a:pt x="212" y="477"/>
                  </a:cubicBezTo>
                  <a:cubicBezTo>
                    <a:pt x="218" y="488"/>
                    <a:pt x="217" y="487"/>
                    <a:pt x="218" y="496"/>
                  </a:cubicBezTo>
                  <a:cubicBezTo>
                    <a:pt x="239" y="532"/>
                    <a:pt x="265" y="563"/>
                    <a:pt x="286" y="598"/>
                  </a:cubicBezTo>
                  <a:cubicBezTo>
                    <a:pt x="288" y="602"/>
                    <a:pt x="293" y="609"/>
                    <a:pt x="293" y="609"/>
                  </a:cubicBezTo>
                  <a:cubicBezTo>
                    <a:pt x="295" y="613"/>
                    <a:pt x="291" y="612"/>
                    <a:pt x="293" y="616"/>
                  </a:cubicBezTo>
                  <a:cubicBezTo>
                    <a:pt x="294" y="619"/>
                    <a:pt x="296" y="616"/>
                    <a:pt x="299" y="620"/>
                  </a:cubicBezTo>
                  <a:cubicBezTo>
                    <a:pt x="307" y="633"/>
                    <a:pt x="316" y="649"/>
                    <a:pt x="325" y="662"/>
                  </a:cubicBezTo>
                  <a:cubicBezTo>
                    <a:pt x="349" y="694"/>
                    <a:pt x="373" y="733"/>
                    <a:pt x="393" y="759"/>
                  </a:cubicBezTo>
                  <a:cubicBezTo>
                    <a:pt x="396" y="765"/>
                    <a:pt x="386" y="760"/>
                    <a:pt x="392" y="768"/>
                  </a:cubicBezTo>
                  <a:cubicBezTo>
                    <a:pt x="422" y="815"/>
                    <a:pt x="455" y="863"/>
                    <a:pt x="489" y="911"/>
                  </a:cubicBezTo>
                  <a:cubicBezTo>
                    <a:pt x="491" y="915"/>
                    <a:pt x="484" y="916"/>
                    <a:pt x="489" y="920"/>
                  </a:cubicBezTo>
                  <a:cubicBezTo>
                    <a:pt x="493" y="928"/>
                    <a:pt x="497" y="922"/>
                    <a:pt x="502" y="928"/>
                  </a:cubicBezTo>
                  <a:cubicBezTo>
                    <a:pt x="503" y="933"/>
                    <a:pt x="504" y="937"/>
                    <a:pt x="502" y="941"/>
                  </a:cubicBezTo>
                  <a:cubicBezTo>
                    <a:pt x="539" y="998"/>
                    <a:pt x="587" y="1049"/>
                    <a:pt x="632" y="1102"/>
                  </a:cubicBezTo>
                  <a:cubicBezTo>
                    <a:pt x="674" y="1152"/>
                    <a:pt x="715" y="1202"/>
                    <a:pt x="756" y="1249"/>
                  </a:cubicBezTo>
                  <a:cubicBezTo>
                    <a:pt x="787" y="1286"/>
                    <a:pt x="822" y="1318"/>
                    <a:pt x="847" y="1354"/>
                  </a:cubicBezTo>
                  <a:cubicBezTo>
                    <a:pt x="868" y="1374"/>
                    <a:pt x="886" y="1394"/>
                    <a:pt x="904" y="1414"/>
                  </a:cubicBezTo>
                  <a:cubicBezTo>
                    <a:pt x="922" y="1434"/>
                    <a:pt x="940" y="1454"/>
                    <a:pt x="958" y="1474"/>
                  </a:cubicBezTo>
                  <a:cubicBezTo>
                    <a:pt x="985" y="1504"/>
                    <a:pt x="1013" y="1539"/>
                    <a:pt x="1039" y="1562"/>
                  </a:cubicBezTo>
                  <a:cubicBezTo>
                    <a:pt x="1043" y="1566"/>
                    <a:pt x="1050" y="1569"/>
                    <a:pt x="1055" y="1574"/>
                  </a:cubicBezTo>
                  <a:cubicBezTo>
                    <a:pt x="1063" y="1582"/>
                    <a:pt x="1066" y="1593"/>
                    <a:pt x="1074" y="1601"/>
                  </a:cubicBezTo>
                  <a:cubicBezTo>
                    <a:pt x="1094" y="1622"/>
                    <a:pt x="1119" y="1638"/>
                    <a:pt x="1140" y="1659"/>
                  </a:cubicBezTo>
                  <a:cubicBezTo>
                    <a:pt x="1151" y="1670"/>
                    <a:pt x="1163" y="1682"/>
                    <a:pt x="1174" y="1693"/>
                  </a:cubicBezTo>
                  <a:cubicBezTo>
                    <a:pt x="1192" y="1710"/>
                    <a:pt x="1192" y="1710"/>
                    <a:pt x="1192" y="1710"/>
                  </a:cubicBezTo>
                  <a:cubicBezTo>
                    <a:pt x="1198" y="1716"/>
                    <a:pt x="1204" y="1721"/>
                    <a:pt x="1210" y="1727"/>
                  </a:cubicBezTo>
                  <a:cubicBezTo>
                    <a:pt x="1217" y="1733"/>
                    <a:pt x="1225" y="1738"/>
                    <a:pt x="1233" y="1743"/>
                  </a:cubicBezTo>
                  <a:cubicBezTo>
                    <a:pt x="1240" y="1748"/>
                    <a:pt x="1248" y="1753"/>
                    <a:pt x="1256" y="1759"/>
                  </a:cubicBezTo>
                  <a:cubicBezTo>
                    <a:pt x="1265" y="1766"/>
                    <a:pt x="1273" y="1778"/>
                    <a:pt x="1283" y="1785"/>
                  </a:cubicBezTo>
                  <a:cubicBezTo>
                    <a:pt x="1311" y="1807"/>
                    <a:pt x="1344" y="1824"/>
                    <a:pt x="1372" y="1844"/>
                  </a:cubicBezTo>
                  <a:cubicBezTo>
                    <a:pt x="1408" y="1871"/>
                    <a:pt x="1444" y="1902"/>
                    <a:pt x="1488" y="1919"/>
                  </a:cubicBezTo>
                  <a:cubicBezTo>
                    <a:pt x="1509" y="1934"/>
                    <a:pt x="1533" y="1948"/>
                    <a:pt x="1558" y="1961"/>
                  </a:cubicBezTo>
                  <a:cubicBezTo>
                    <a:pt x="1582" y="1974"/>
                    <a:pt x="1607" y="1985"/>
                    <a:pt x="1629" y="1994"/>
                  </a:cubicBezTo>
                  <a:cubicBezTo>
                    <a:pt x="1660" y="2021"/>
                    <a:pt x="1701" y="2026"/>
                    <a:pt x="1740" y="2044"/>
                  </a:cubicBezTo>
                  <a:cubicBezTo>
                    <a:pt x="1744" y="2046"/>
                    <a:pt x="1746" y="2049"/>
                    <a:pt x="1750" y="2052"/>
                  </a:cubicBezTo>
                  <a:cubicBezTo>
                    <a:pt x="1779" y="2067"/>
                    <a:pt x="1812" y="2078"/>
                    <a:pt x="1843" y="2087"/>
                  </a:cubicBezTo>
                  <a:cubicBezTo>
                    <a:pt x="1874" y="2095"/>
                    <a:pt x="1904" y="2103"/>
                    <a:pt x="1927" y="2114"/>
                  </a:cubicBezTo>
                  <a:cubicBezTo>
                    <a:pt x="1948" y="2113"/>
                    <a:pt x="1961" y="2126"/>
                    <a:pt x="1977" y="2132"/>
                  </a:cubicBezTo>
                  <a:cubicBezTo>
                    <a:pt x="1995" y="2140"/>
                    <a:pt x="2014" y="2140"/>
                    <a:pt x="2032" y="2145"/>
                  </a:cubicBezTo>
                  <a:cubicBezTo>
                    <a:pt x="2037" y="2146"/>
                    <a:pt x="2042" y="2151"/>
                    <a:pt x="2048" y="2153"/>
                  </a:cubicBezTo>
                  <a:cubicBezTo>
                    <a:pt x="2065" y="2159"/>
                    <a:pt x="2084" y="2159"/>
                    <a:pt x="2104" y="2163"/>
                  </a:cubicBezTo>
                  <a:cubicBezTo>
                    <a:pt x="2133" y="2169"/>
                    <a:pt x="2161" y="2189"/>
                    <a:pt x="2196" y="2190"/>
                  </a:cubicBezTo>
                  <a:cubicBezTo>
                    <a:pt x="2221" y="2202"/>
                    <a:pt x="2257" y="2217"/>
                    <a:pt x="2288" y="2217"/>
                  </a:cubicBezTo>
                  <a:cubicBezTo>
                    <a:pt x="2334" y="2239"/>
                    <a:pt x="2386" y="2238"/>
                    <a:pt x="2435" y="2254"/>
                  </a:cubicBezTo>
                  <a:cubicBezTo>
                    <a:pt x="2452" y="2259"/>
                    <a:pt x="2466" y="2270"/>
                    <a:pt x="2484" y="2267"/>
                  </a:cubicBezTo>
                  <a:cubicBezTo>
                    <a:pt x="2501" y="2279"/>
                    <a:pt x="2523" y="2279"/>
                    <a:pt x="2544" y="2285"/>
                  </a:cubicBezTo>
                  <a:cubicBezTo>
                    <a:pt x="2566" y="2290"/>
                    <a:pt x="2587" y="2300"/>
                    <a:pt x="2610" y="2306"/>
                  </a:cubicBezTo>
                  <a:cubicBezTo>
                    <a:pt x="2642" y="2315"/>
                    <a:pt x="2683" y="2317"/>
                    <a:pt x="2705" y="2337"/>
                  </a:cubicBezTo>
                  <a:cubicBezTo>
                    <a:pt x="2710" y="2372"/>
                    <a:pt x="2741" y="2329"/>
                    <a:pt x="2766" y="2340"/>
                  </a:cubicBezTo>
                  <a:cubicBezTo>
                    <a:pt x="2778" y="2349"/>
                    <a:pt x="2775" y="2358"/>
                    <a:pt x="2779" y="2371"/>
                  </a:cubicBezTo>
                  <a:cubicBezTo>
                    <a:pt x="2790" y="2378"/>
                    <a:pt x="2803" y="2377"/>
                    <a:pt x="2815" y="2376"/>
                  </a:cubicBezTo>
                  <a:cubicBezTo>
                    <a:pt x="2829" y="2382"/>
                    <a:pt x="2837" y="2398"/>
                    <a:pt x="2856" y="2402"/>
                  </a:cubicBezTo>
                  <a:close/>
                  <a:moveTo>
                    <a:pt x="411" y="300"/>
                  </a:moveTo>
                  <a:cubicBezTo>
                    <a:pt x="412" y="300"/>
                    <a:pt x="413" y="298"/>
                    <a:pt x="412" y="297"/>
                  </a:cubicBezTo>
                  <a:cubicBezTo>
                    <a:pt x="420" y="297"/>
                    <a:pt x="416" y="309"/>
                    <a:pt x="411" y="300"/>
                  </a:cubicBezTo>
                  <a:close/>
                  <a:moveTo>
                    <a:pt x="406" y="298"/>
                  </a:moveTo>
                  <a:cubicBezTo>
                    <a:pt x="398" y="286"/>
                    <a:pt x="381" y="271"/>
                    <a:pt x="380" y="259"/>
                  </a:cubicBezTo>
                  <a:cubicBezTo>
                    <a:pt x="378" y="256"/>
                    <a:pt x="374" y="266"/>
                    <a:pt x="370" y="262"/>
                  </a:cubicBezTo>
                  <a:cubicBezTo>
                    <a:pt x="370" y="255"/>
                    <a:pt x="368" y="247"/>
                    <a:pt x="362" y="237"/>
                  </a:cubicBezTo>
                  <a:cubicBezTo>
                    <a:pt x="372" y="231"/>
                    <a:pt x="377" y="253"/>
                    <a:pt x="387" y="249"/>
                  </a:cubicBezTo>
                  <a:cubicBezTo>
                    <a:pt x="391" y="256"/>
                    <a:pt x="392" y="260"/>
                    <a:pt x="399" y="261"/>
                  </a:cubicBezTo>
                  <a:cubicBezTo>
                    <a:pt x="405" y="278"/>
                    <a:pt x="413" y="277"/>
                    <a:pt x="416" y="290"/>
                  </a:cubicBezTo>
                  <a:cubicBezTo>
                    <a:pt x="409" y="291"/>
                    <a:pt x="413" y="295"/>
                    <a:pt x="406" y="2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99">
              <a:extLst>
                <a:ext uri="{FF2B5EF4-FFF2-40B4-BE49-F238E27FC236}">
                  <a16:creationId xmlns:a16="http://schemas.microsoft.com/office/drawing/2014/main" id="{A6E82A04-F9C1-4439-919B-B85CAB4DC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" y="1444"/>
              <a:ext cx="12" cy="15"/>
            </a:xfrm>
            <a:custGeom>
              <a:avLst/>
              <a:gdLst>
                <a:gd name="T0" fmla="*/ 9 w 9"/>
                <a:gd name="T1" fmla="*/ 9 h 9"/>
                <a:gd name="T2" fmla="*/ 0 w 9"/>
                <a:gd name="T3" fmla="*/ 2 h 9"/>
                <a:gd name="T4" fmla="*/ 9 w 9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6" y="9"/>
                    <a:pt x="3" y="5"/>
                    <a:pt x="0" y="2"/>
                  </a:cubicBezTo>
                  <a:cubicBezTo>
                    <a:pt x="4" y="0"/>
                    <a:pt x="9" y="4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00">
              <a:extLst>
                <a:ext uri="{FF2B5EF4-FFF2-40B4-BE49-F238E27FC236}">
                  <a16:creationId xmlns:a16="http://schemas.microsoft.com/office/drawing/2014/main" id="{BCCB10A0-D5EE-4792-B846-A1185F978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" y="849"/>
              <a:ext cx="14" cy="18"/>
            </a:xfrm>
            <a:custGeom>
              <a:avLst/>
              <a:gdLst>
                <a:gd name="T0" fmla="*/ 11 w 11"/>
                <a:gd name="T1" fmla="*/ 11 h 11"/>
                <a:gd name="T2" fmla="*/ 6 w 11"/>
                <a:gd name="T3" fmla="*/ 0 h 11"/>
                <a:gd name="T4" fmla="*/ 11 w 11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11" y="11"/>
                  </a:moveTo>
                  <a:cubicBezTo>
                    <a:pt x="8" y="9"/>
                    <a:pt x="0" y="3"/>
                    <a:pt x="6" y="0"/>
                  </a:cubicBezTo>
                  <a:cubicBezTo>
                    <a:pt x="10" y="4"/>
                    <a:pt x="10" y="7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01">
              <a:extLst>
                <a:ext uri="{FF2B5EF4-FFF2-40B4-BE49-F238E27FC236}">
                  <a16:creationId xmlns:a16="http://schemas.microsoft.com/office/drawing/2014/main" id="{0FD2FE03-B104-42FC-91B4-5CDA79471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" y="817"/>
              <a:ext cx="11" cy="21"/>
            </a:xfrm>
            <a:custGeom>
              <a:avLst/>
              <a:gdLst>
                <a:gd name="T0" fmla="*/ 8 w 8"/>
                <a:gd name="T1" fmla="*/ 11 h 13"/>
                <a:gd name="T2" fmla="*/ 0 w 8"/>
                <a:gd name="T3" fmla="*/ 2 h 13"/>
                <a:gd name="T4" fmla="*/ 8 w 8"/>
                <a:gd name="T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8" y="11"/>
                  </a:moveTo>
                  <a:cubicBezTo>
                    <a:pt x="5" y="13"/>
                    <a:pt x="3" y="4"/>
                    <a:pt x="0" y="2"/>
                  </a:cubicBezTo>
                  <a:cubicBezTo>
                    <a:pt x="3" y="0"/>
                    <a:pt x="8" y="8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02">
              <a:extLst>
                <a:ext uri="{FF2B5EF4-FFF2-40B4-BE49-F238E27FC236}">
                  <a16:creationId xmlns:a16="http://schemas.microsoft.com/office/drawing/2014/main" id="{23B69E43-FAE0-40EE-BAE6-BEF4F032D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" y="806"/>
              <a:ext cx="10" cy="18"/>
            </a:xfrm>
            <a:custGeom>
              <a:avLst/>
              <a:gdLst>
                <a:gd name="T0" fmla="*/ 8 w 8"/>
                <a:gd name="T1" fmla="*/ 11 h 11"/>
                <a:gd name="T2" fmla="*/ 0 w 8"/>
                <a:gd name="T3" fmla="*/ 1 h 11"/>
                <a:gd name="T4" fmla="*/ 8 w 8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1">
                  <a:moveTo>
                    <a:pt x="8" y="11"/>
                  </a:moveTo>
                  <a:cubicBezTo>
                    <a:pt x="5" y="10"/>
                    <a:pt x="0" y="5"/>
                    <a:pt x="0" y="1"/>
                  </a:cubicBezTo>
                  <a:cubicBezTo>
                    <a:pt x="3" y="0"/>
                    <a:pt x="6" y="8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03">
              <a:extLst>
                <a:ext uri="{FF2B5EF4-FFF2-40B4-BE49-F238E27FC236}">
                  <a16:creationId xmlns:a16="http://schemas.microsoft.com/office/drawing/2014/main" id="{108DDFD0-0B78-456E-A126-8E90F83F1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" y="710"/>
              <a:ext cx="21" cy="26"/>
            </a:xfrm>
            <a:custGeom>
              <a:avLst/>
              <a:gdLst>
                <a:gd name="T0" fmla="*/ 15 w 15"/>
                <a:gd name="T1" fmla="*/ 16 h 16"/>
                <a:gd name="T2" fmla="*/ 0 w 15"/>
                <a:gd name="T3" fmla="*/ 0 h 16"/>
                <a:gd name="T4" fmla="*/ 15 w 15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6">
                  <a:moveTo>
                    <a:pt x="15" y="16"/>
                  </a:moveTo>
                  <a:cubicBezTo>
                    <a:pt x="10" y="15"/>
                    <a:pt x="4" y="9"/>
                    <a:pt x="0" y="0"/>
                  </a:cubicBezTo>
                  <a:cubicBezTo>
                    <a:pt x="6" y="1"/>
                    <a:pt x="10" y="10"/>
                    <a:pt x="1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04">
              <a:extLst>
                <a:ext uri="{FF2B5EF4-FFF2-40B4-BE49-F238E27FC236}">
                  <a16:creationId xmlns:a16="http://schemas.microsoft.com/office/drawing/2014/main" id="{52B4DE91-5934-43FE-9692-A7CD40DC2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" y="859"/>
              <a:ext cx="32" cy="62"/>
            </a:xfrm>
            <a:custGeom>
              <a:avLst/>
              <a:gdLst>
                <a:gd name="T0" fmla="*/ 24 w 24"/>
                <a:gd name="T1" fmla="*/ 39 h 39"/>
                <a:gd name="T2" fmla="*/ 1 w 24"/>
                <a:gd name="T3" fmla="*/ 0 h 39"/>
                <a:gd name="T4" fmla="*/ 24 w 24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9">
                  <a:moveTo>
                    <a:pt x="24" y="39"/>
                  </a:moveTo>
                  <a:cubicBezTo>
                    <a:pt x="17" y="29"/>
                    <a:pt x="0" y="11"/>
                    <a:pt x="1" y="0"/>
                  </a:cubicBezTo>
                  <a:cubicBezTo>
                    <a:pt x="5" y="15"/>
                    <a:pt x="20" y="25"/>
                    <a:pt x="24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05">
              <a:extLst>
                <a:ext uri="{FF2B5EF4-FFF2-40B4-BE49-F238E27FC236}">
                  <a16:creationId xmlns:a16="http://schemas.microsoft.com/office/drawing/2014/main" id="{4CDA25FE-0F41-480B-BE51-1A747AEA6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" y="676"/>
              <a:ext cx="47" cy="85"/>
            </a:xfrm>
            <a:custGeom>
              <a:avLst/>
              <a:gdLst>
                <a:gd name="T0" fmla="*/ 34 w 35"/>
                <a:gd name="T1" fmla="*/ 53 h 53"/>
                <a:gd name="T2" fmla="*/ 0 w 35"/>
                <a:gd name="T3" fmla="*/ 6 h 53"/>
                <a:gd name="T4" fmla="*/ 22 w 35"/>
                <a:gd name="T5" fmla="*/ 30 h 53"/>
                <a:gd name="T6" fmla="*/ 25 w 35"/>
                <a:gd name="T7" fmla="*/ 41 h 53"/>
                <a:gd name="T8" fmla="*/ 34 w 35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53">
                  <a:moveTo>
                    <a:pt x="34" y="53"/>
                  </a:moveTo>
                  <a:cubicBezTo>
                    <a:pt x="19" y="46"/>
                    <a:pt x="14" y="19"/>
                    <a:pt x="0" y="6"/>
                  </a:cubicBezTo>
                  <a:cubicBezTo>
                    <a:pt x="5" y="0"/>
                    <a:pt x="15" y="29"/>
                    <a:pt x="22" y="30"/>
                  </a:cubicBezTo>
                  <a:cubicBezTo>
                    <a:pt x="24" y="34"/>
                    <a:pt x="24" y="38"/>
                    <a:pt x="25" y="41"/>
                  </a:cubicBezTo>
                  <a:cubicBezTo>
                    <a:pt x="28" y="45"/>
                    <a:pt x="35" y="47"/>
                    <a:pt x="34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06">
              <a:extLst>
                <a:ext uri="{FF2B5EF4-FFF2-40B4-BE49-F238E27FC236}">
                  <a16:creationId xmlns:a16="http://schemas.microsoft.com/office/drawing/2014/main" id="{44D00D21-9527-464D-AE2E-3A8EADFB3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" y="494"/>
              <a:ext cx="10" cy="14"/>
            </a:xfrm>
            <a:custGeom>
              <a:avLst/>
              <a:gdLst>
                <a:gd name="T0" fmla="*/ 8 w 8"/>
                <a:gd name="T1" fmla="*/ 7 h 9"/>
                <a:gd name="T2" fmla="*/ 0 w 8"/>
                <a:gd name="T3" fmla="*/ 4 h 9"/>
                <a:gd name="T4" fmla="*/ 5 w 8"/>
                <a:gd name="T5" fmla="*/ 0 h 9"/>
                <a:gd name="T6" fmla="*/ 8 w 8"/>
                <a:gd name="T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8" y="7"/>
                  </a:moveTo>
                  <a:cubicBezTo>
                    <a:pt x="5" y="9"/>
                    <a:pt x="2" y="9"/>
                    <a:pt x="0" y="4"/>
                  </a:cubicBezTo>
                  <a:cubicBezTo>
                    <a:pt x="1" y="2"/>
                    <a:pt x="2" y="1"/>
                    <a:pt x="5" y="0"/>
                  </a:cubicBezTo>
                  <a:cubicBezTo>
                    <a:pt x="6" y="2"/>
                    <a:pt x="7" y="4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07">
              <a:extLst>
                <a:ext uri="{FF2B5EF4-FFF2-40B4-BE49-F238E27FC236}">
                  <a16:creationId xmlns:a16="http://schemas.microsoft.com/office/drawing/2014/main" id="{74DCC9D4-6E94-406A-88FA-9F087A140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" y="312"/>
              <a:ext cx="53" cy="124"/>
            </a:xfrm>
            <a:custGeom>
              <a:avLst/>
              <a:gdLst>
                <a:gd name="T0" fmla="*/ 39 w 39"/>
                <a:gd name="T1" fmla="*/ 78 h 78"/>
                <a:gd name="T2" fmla="*/ 15 w 39"/>
                <a:gd name="T3" fmla="*/ 31 h 78"/>
                <a:gd name="T4" fmla="*/ 10 w 39"/>
                <a:gd name="T5" fmla="*/ 27 h 78"/>
                <a:gd name="T6" fmla="*/ 8 w 39"/>
                <a:gd name="T7" fmla="*/ 17 h 78"/>
                <a:gd name="T8" fmla="*/ 39 w 3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78">
                  <a:moveTo>
                    <a:pt x="39" y="78"/>
                  </a:moveTo>
                  <a:cubicBezTo>
                    <a:pt x="28" y="70"/>
                    <a:pt x="17" y="46"/>
                    <a:pt x="15" y="31"/>
                  </a:cubicBezTo>
                  <a:cubicBezTo>
                    <a:pt x="13" y="29"/>
                    <a:pt x="11" y="30"/>
                    <a:pt x="10" y="27"/>
                  </a:cubicBezTo>
                  <a:cubicBezTo>
                    <a:pt x="6" y="19"/>
                    <a:pt x="0" y="0"/>
                    <a:pt x="8" y="17"/>
                  </a:cubicBezTo>
                  <a:cubicBezTo>
                    <a:pt x="22" y="37"/>
                    <a:pt x="25" y="56"/>
                    <a:pt x="39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08">
              <a:extLst>
                <a:ext uri="{FF2B5EF4-FFF2-40B4-BE49-F238E27FC236}">
                  <a16:creationId xmlns:a16="http://schemas.microsoft.com/office/drawing/2014/main" id="{F654A6F6-A3BC-4490-85D9-EACB1D725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" y="356"/>
              <a:ext cx="11" cy="18"/>
            </a:xfrm>
            <a:custGeom>
              <a:avLst/>
              <a:gdLst>
                <a:gd name="T0" fmla="*/ 8 w 8"/>
                <a:gd name="T1" fmla="*/ 11 h 11"/>
                <a:gd name="T2" fmla="*/ 0 w 8"/>
                <a:gd name="T3" fmla="*/ 0 h 11"/>
                <a:gd name="T4" fmla="*/ 8 w 8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1">
                  <a:moveTo>
                    <a:pt x="8" y="11"/>
                  </a:moveTo>
                  <a:cubicBezTo>
                    <a:pt x="4" y="9"/>
                    <a:pt x="2" y="5"/>
                    <a:pt x="0" y="0"/>
                  </a:cubicBezTo>
                  <a:cubicBezTo>
                    <a:pt x="3" y="0"/>
                    <a:pt x="8" y="8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09">
              <a:extLst>
                <a:ext uri="{FF2B5EF4-FFF2-40B4-BE49-F238E27FC236}">
                  <a16:creationId xmlns:a16="http://schemas.microsoft.com/office/drawing/2014/main" id="{D22BBC90-3BE8-46EB-80E3-04F63757C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" y="451"/>
              <a:ext cx="12" cy="25"/>
            </a:xfrm>
            <a:custGeom>
              <a:avLst/>
              <a:gdLst>
                <a:gd name="T0" fmla="*/ 9 w 9"/>
                <a:gd name="T1" fmla="*/ 16 h 16"/>
                <a:gd name="T2" fmla="*/ 0 w 9"/>
                <a:gd name="T3" fmla="*/ 0 h 16"/>
                <a:gd name="T4" fmla="*/ 9 w 9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6">
                  <a:moveTo>
                    <a:pt x="9" y="16"/>
                  </a:moveTo>
                  <a:cubicBezTo>
                    <a:pt x="5" y="16"/>
                    <a:pt x="3" y="5"/>
                    <a:pt x="0" y="0"/>
                  </a:cubicBezTo>
                  <a:cubicBezTo>
                    <a:pt x="4" y="3"/>
                    <a:pt x="9" y="11"/>
                    <a:pt x="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10">
              <a:extLst>
                <a:ext uri="{FF2B5EF4-FFF2-40B4-BE49-F238E27FC236}">
                  <a16:creationId xmlns:a16="http://schemas.microsoft.com/office/drawing/2014/main" id="{C8575C5B-8C6F-4FFE-8F45-D79738A70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" y="332"/>
              <a:ext cx="19" cy="39"/>
            </a:xfrm>
            <a:custGeom>
              <a:avLst/>
              <a:gdLst>
                <a:gd name="T0" fmla="*/ 14 w 14"/>
                <a:gd name="T1" fmla="*/ 24 h 24"/>
                <a:gd name="T2" fmla="*/ 0 w 14"/>
                <a:gd name="T3" fmla="*/ 7 h 24"/>
                <a:gd name="T4" fmla="*/ 14 w 14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24">
                  <a:moveTo>
                    <a:pt x="14" y="24"/>
                  </a:moveTo>
                  <a:cubicBezTo>
                    <a:pt x="9" y="21"/>
                    <a:pt x="5" y="11"/>
                    <a:pt x="0" y="7"/>
                  </a:cubicBezTo>
                  <a:cubicBezTo>
                    <a:pt x="3" y="0"/>
                    <a:pt x="10" y="18"/>
                    <a:pt x="1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11">
              <a:extLst>
                <a:ext uri="{FF2B5EF4-FFF2-40B4-BE49-F238E27FC236}">
                  <a16:creationId xmlns:a16="http://schemas.microsoft.com/office/drawing/2014/main" id="{9D01DEB5-5935-4F56-A8B2-046A75CF2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" y="315"/>
              <a:ext cx="18" cy="29"/>
            </a:xfrm>
            <a:custGeom>
              <a:avLst/>
              <a:gdLst>
                <a:gd name="T0" fmla="*/ 13 w 13"/>
                <a:gd name="T1" fmla="*/ 18 h 18"/>
                <a:gd name="T2" fmla="*/ 0 w 13"/>
                <a:gd name="T3" fmla="*/ 0 h 18"/>
                <a:gd name="T4" fmla="*/ 13 w 13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8">
                  <a:moveTo>
                    <a:pt x="13" y="18"/>
                  </a:moveTo>
                  <a:cubicBezTo>
                    <a:pt x="7" y="17"/>
                    <a:pt x="4" y="7"/>
                    <a:pt x="0" y="0"/>
                  </a:cubicBezTo>
                  <a:cubicBezTo>
                    <a:pt x="5" y="3"/>
                    <a:pt x="8" y="13"/>
                    <a:pt x="1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12">
              <a:extLst>
                <a:ext uri="{FF2B5EF4-FFF2-40B4-BE49-F238E27FC236}">
                  <a16:creationId xmlns:a16="http://schemas.microsoft.com/office/drawing/2014/main" id="{1555CA6E-EBB7-415F-8A28-062F3E484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" y="454"/>
              <a:ext cx="14" cy="21"/>
            </a:xfrm>
            <a:custGeom>
              <a:avLst/>
              <a:gdLst>
                <a:gd name="T0" fmla="*/ 11 w 11"/>
                <a:gd name="T1" fmla="*/ 11 h 13"/>
                <a:gd name="T2" fmla="*/ 0 w 11"/>
                <a:gd name="T3" fmla="*/ 0 h 13"/>
                <a:gd name="T4" fmla="*/ 11 w 11"/>
                <a:gd name="T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11" y="11"/>
                  </a:moveTo>
                  <a:cubicBezTo>
                    <a:pt x="6" y="13"/>
                    <a:pt x="3" y="5"/>
                    <a:pt x="0" y="0"/>
                  </a:cubicBezTo>
                  <a:cubicBezTo>
                    <a:pt x="4" y="0"/>
                    <a:pt x="7" y="7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13">
              <a:extLst>
                <a:ext uri="{FF2B5EF4-FFF2-40B4-BE49-F238E27FC236}">
                  <a16:creationId xmlns:a16="http://schemas.microsoft.com/office/drawing/2014/main" id="{396616AF-43D0-46ED-AC5B-19C6C210B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" y="379"/>
              <a:ext cx="25" cy="57"/>
            </a:xfrm>
            <a:custGeom>
              <a:avLst/>
              <a:gdLst>
                <a:gd name="T0" fmla="*/ 18 w 18"/>
                <a:gd name="T1" fmla="*/ 36 h 36"/>
                <a:gd name="T2" fmla="*/ 0 w 18"/>
                <a:gd name="T3" fmla="*/ 0 h 36"/>
                <a:gd name="T4" fmla="*/ 18 w 18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6">
                  <a:moveTo>
                    <a:pt x="18" y="36"/>
                  </a:moveTo>
                  <a:cubicBezTo>
                    <a:pt x="12" y="31"/>
                    <a:pt x="4" y="10"/>
                    <a:pt x="0" y="0"/>
                  </a:cubicBezTo>
                  <a:cubicBezTo>
                    <a:pt x="9" y="11"/>
                    <a:pt x="13" y="21"/>
                    <a:pt x="1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14">
              <a:extLst>
                <a:ext uri="{FF2B5EF4-FFF2-40B4-BE49-F238E27FC236}">
                  <a16:creationId xmlns:a16="http://schemas.microsoft.com/office/drawing/2014/main" id="{AFC5E11F-4D6B-450C-A522-29B000D71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" y="265"/>
              <a:ext cx="18" cy="45"/>
            </a:xfrm>
            <a:custGeom>
              <a:avLst/>
              <a:gdLst>
                <a:gd name="T0" fmla="*/ 13 w 13"/>
                <a:gd name="T1" fmla="*/ 28 h 28"/>
                <a:gd name="T2" fmla="*/ 0 w 13"/>
                <a:gd name="T3" fmla="*/ 0 h 28"/>
                <a:gd name="T4" fmla="*/ 13 w 1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28">
                  <a:moveTo>
                    <a:pt x="13" y="28"/>
                  </a:moveTo>
                  <a:cubicBezTo>
                    <a:pt x="4" y="22"/>
                    <a:pt x="3" y="7"/>
                    <a:pt x="0" y="0"/>
                  </a:cubicBezTo>
                  <a:cubicBezTo>
                    <a:pt x="7" y="6"/>
                    <a:pt x="6" y="20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15">
              <a:extLst>
                <a:ext uri="{FF2B5EF4-FFF2-40B4-BE49-F238E27FC236}">
                  <a16:creationId xmlns:a16="http://schemas.microsoft.com/office/drawing/2014/main" id="{48078A44-67FD-4C42-9C99-66D548EEC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" y="292"/>
              <a:ext cx="13" cy="24"/>
            </a:xfrm>
            <a:custGeom>
              <a:avLst/>
              <a:gdLst>
                <a:gd name="T0" fmla="*/ 10 w 10"/>
                <a:gd name="T1" fmla="*/ 15 h 15"/>
                <a:gd name="T2" fmla="*/ 0 w 10"/>
                <a:gd name="T3" fmla="*/ 3 h 15"/>
                <a:gd name="T4" fmla="*/ 10 w 10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5">
                  <a:moveTo>
                    <a:pt x="10" y="15"/>
                  </a:moveTo>
                  <a:cubicBezTo>
                    <a:pt x="6" y="13"/>
                    <a:pt x="3" y="7"/>
                    <a:pt x="0" y="3"/>
                  </a:cubicBezTo>
                  <a:cubicBezTo>
                    <a:pt x="6" y="0"/>
                    <a:pt x="7" y="10"/>
                    <a:pt x="1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16">
              <a:extLst>
                <a:ext uri="{FF2B5EF4-FFF2-40B4-BE49-F238E27FC236}">
                  <a16:creationId xmlns:a16="http://schemas.microsoft.com/office/drawing/2014/main" id="{E7DEE12F-5BF3-43B9-889A-38DC15239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" y="262"/>
              <a:ext cx="9" cy="21"/>
            </a:xfrm>
            <a:custGeom>
              <a:avLst/>
              <a:gdLst>
                <a:gd name="T0" fmla="*/ 7 w 7"/>
                <a:gd name="T1" fmla="*/ 13 h 13"/>
                <a:gd name="T2" fmla="*/ 0 w 7"/>
                <a:gd name="T3" fmla="*/ 0 h 13"/>
                <a:gd name="T4" fmla="*/ 7 w 7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3">
                  <a:moveTo>
                    <a:pt x="7" y="13"/>
                  </a:moveTo>
                  <a:cubicBezTo>
                    <a:pt x="2" y="11"/>
                    <a:pt x="2" y="6"/>
                    <a:pt x="0" y="0"/>
                  </a:cubicBezTo>
                  <a:cubicBezTo>
                    <a:pt x="4" y="0"/>
                    <a:pt x="5" y="10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17">
              <a:extLst>
                <a:ext uri="{FF2B5EF4-FFF2-40B4-BE49-F238E27FC236}">
                  <a16:creationId xmlns:a16="http://schemas.microsoft.com/office/drawing/2014/main" id="{7E20F2CB-B4A5-48A8-85AD-0E3C46643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" y="227"/>
              <a:ext cx="14" cy="22"/>
            </a:xfrm>
            <a:custGeom>
              <a:avLst/>
              <a:gdLst>
                <a:gd name="T0" fmla="*/ 10 w 10"/>
                <a:gd name="T1" fmla="*/ 14 h 14"/>
                <a:gd name="T2" fmla="*/ 8 w 10"/>
                <a:gd name="T3" fmla="*/ 0 h 14"/>
                <a:gd name="T4" fmla="*/ 5 w 10"/>
                <a:gd name="T5" fmla="*/ 5 h 14"/>
                <a:gd name="T6" fmla="*/ 10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10" y="14"/>
                  </a:moveTo>
                  <a:cubicBezTo>
                    <a:pt x="6" y="13"/>
                    <a:pt x="0" y="1"/>
                    <a:pt x="8" y="0"/>
                  </a:cubicBezTo>
                  <a:cubicBezTo>
                    <a:pt x="10" y="4"/>
                    <a:pt x="7" y="4"/>
                    <a:pt x="5" y="5"/>
                  </a:cubicBezTo>
                  <a:cubicBezTo>
                    <a:pt x="6" y="10"/>
                    <a:pt x="9" y="8"/>
                    <a:pt x="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18">
              <a:extLst>
                <a:ext uri="{FF2B5EF4-FFF2-40B4-BE49-F238E27FC236}">
                  <a16:creationId xmlns:a16="http://schemas.microsoft.com/office/drawing/2014/main" id="{76CB0B0C-0D78-4E7E-BA96-ED3A9AC0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" y="254"/>
              <a:ext cx="12" cy="42"/>
            </a:xfrm>
            <a:custGeom>
              <a:avLst/>
              <a:gdLst>
                <a:gd name="T0" fmla="*/ 0 w 9"/>
                <a:gd name="T1" fmla="*/ 0 h 26"/>
                <a:gd name="T2" fmla="*/ 0 w 9"/>
                <a:gd name="T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26">
                  <a:moveTo>
                    <a:pt x="0" y="0"/>
                  </a:moveTo>
                  <a:cubicBezTo>
                    <a:pt x="9" y="7"/>
                    <a:pt x="7" y="2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19">
              <a:extLst>
                <a:ext uri="{FF2B5EF4-FFF2-40B4-BE49-F238E27FC236}">
                  <a16:creationId xmlns:a16="http://schemas.microsoft.com/office/drawing/2014/main" id="{9D0C0C15-9863-4B4B-9778-3E0FED97D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" y="212"/>
              <a:ext cx="13" cy="40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0 h 25"/>
                <a:gd name="T4" fmla="*/ 10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5" y="18"/>
                    <a:pt x="3" y="10"/>
                    <a:pt x="0" y="0"/>
                  </a:cubicBezTo>
                  <a:cubicBezTo>
                    <a:pt x="4" y="5"/>
                    <a:pt x="10" y="20"/>
                    <a:pt x="1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20">
              <a:extLst>
                <a:ext uri="{FF2B5EF4-FFF2-40B4-BE49-F238E27FC236}">
                  <a16:creationId xmlns:a16="http://schemas.microsoft.com/office/drawing/2014/main" id="{EB80EC3E-3B07-4717-BA7B-ED4892FC9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" y="228"/>
              <a:ext cx="11" cy="26"/>
            </a:xfrm>
            <a:custGeom>
              <a:avLst/>
              <a:gdLst>
                <a:gd name="T0" fmla="*/ 8 w 8"/>
                <a:gd name="T1" fmla="*/ 12 h 16"/>
                <a:gd name="T2" fmla="*/ 5 w 8"/>
                <a:gd name="T3" fmla="*/ 2 h 16"/>
                <a:gd name="T4" fmla="*/ 8 w 8"/>
                <a:gd name="T5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2"/>
                  </a:moveTo>
                  <a:cubicBezTo>
                    <a:pt x="5" y="16"/>
                    <a:pt x="0" y="0"/>
                    <a:pt x="5" y="2"/>
                  </a:cubicBezTo>
                  <a:cubicBezTo>
                    <a:pt x="6" y="5"/>
                    <a:pt x="7" y="8"/>
                    <a:pt x="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21">
              <a:extLst>
                <a:ext uri="{FF2B5EF4-FFF2-40B4-BE49-F238E27FC236}">
                  <a16:creationId xmlns:a16="http://schemas.microsoft.com/office/drawing/2014/main" id="{42C29D37-E191-4078-97A2-33A2D371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" y="238"/>
              <a:ext cx="12" cy="21"/>
            </a:xfrm>
            <a:custGeom>
              <a:avLst/>
              <a:gdLst>
                <a:gd name="T0" fmla="*/ 8 w 9"/>
                <a:gd name="T1" fmla="*/ 13 h 13"/>
                <a:gd name="T2" fmla="*/ 0 w 9"/>
                <a:gd name="T3" fmla="*/ 0 h 13"/>
                <a:gd name="T4" fmla="*/ 8 w 9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3">
                  <a:moveTo>
                    <a:pt x="8" y="13"/>
                  </a:moveTo>
                  <a:cubicBezTo>
                    <a:pt x="4" y="11"/>
                    <a:pt x="1" y="5"/>
                    <a:pt x="0" y="0"/>
                  </a:cubicBezTo>
                  <a:cubicBezTo>
                    <a:pt x="4" y="0"/>
                    <a:pt x="9" y="10"/>
                    <a:pt x="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22">
              <a:extLst>
                <a:ext uri="{FF2B5EF4-FFF2-40B4-BE49-F238E27FC236}">
                  <a16:creationId xmlns:a16="http://schemas.microsoft.com/office/drawing/2014/main" id="{C0C23328-D1C4-4032-8AFE-50B309D17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" y="128"/>
              <a:ext cx="17" cy="38"/>
            </a:xfrm>
            <a:custGeom>
              <a:avLst/>
              <a:gdLst>
                <a:gd name="T0" fmla="*/ 12 w 12"/>
                <a:gd name="T1" fmla="*/ 24 h 24"/>
                <a:gd name="T2" fmla="*/ 12 w 12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24">
                  <a:moveTo>
                    <a:pt x="12" y="24"/>
                  </a:moveTo>
                  <a:cubicBezTo>
                    <a:pt x="0" y="9"/>
                    <a:pt x="5" y="0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23">
              <a:extLst>
                <a:ext uri="{FF2B5EF4-FFF2-40B4-BE49-F238E27FC236}">
                  <a16:creationId xmlns:a16="http://schemas.microsoft.com/office/drawing/2014/main" id="{24D19A3E-F7AB-473E-AEBC-B5A075AD5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" y="801"/>
              <a:ext cx="27" cy="48"/>
            </a:xfrm>
            <a:custGeom>
              <a:avLst/>
              <a:gdLst>
                <a:gd name="T0" fmla="*/ 20 w 20"/>
                <a:gd name="T1" fmla="*/ 30 h 30"/>
                <a:gd name="T2" fmla="*/ 10 w 20"/>
                <a:gd name="T3" fmla="*/ 24 h 30"/>
                <a:gd name="T4" fmla="*/ 0 w 20"/>
                <a:gd name="T5" fmla="*/ 0 h 30"/>
                <a:gd name="T6" fmla="*/ 20 w 20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0">
                  <a:moveTo>
                    <a:pt x="20" y="30"/>
                  </a:moveTo>
                  <a:cubicBezTo>
                    <a:pt x="17" y="28"/>
                    <a:pt x="14" y="25"/>
                    <a:pt x="10" y="24"/>
                  </a:cubicBezTo>
                  <a:cubicBezTo>
                    <a:pt x="12" y="16"/>
                    <a:pt x="2" y="8"/>
                    <a:pt x="0" y="0"/>
                  </a:cubicBezTo>
                  <a:cubicBezTo>
                    <a:pt x="11" y="6"/>
                    <a:pt x="9" y="19"/>
                    <a:pt x="2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24">
              <a:extLst>
                <a:ext uri="{FF2B5EF4-FFF2-40B4-BE49-F238E27FC236}">
                  <a16:creationId xmlns:a16="http://schemas.microsoft.com/office/drawing/2014/main" id="{97075699-A78F-4357-83B6-7E21BBDEA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" y="321"/>
              <a:ext cx="56" cy="130"/>
            </a:xfrm>
            <a:custGeom>
              <a:avLst/>
              <a:gdLst>
                <a:gd name="T0" fmla="*/ 22 w 41"/>
                <a:gd name="T1" fmla="*/ 75 h 81"/>
                <a:gd name="T2" fmla="*/ 19 w 41"/>
                <a:gd name="T3" fmla="*/ 65 h 81"/>
                <a:gd name="T4" fmla="*/ 24 w 41"/>
                <a:gd name="T5" fmla="*/ 65 h 81"/>
                <a:gd name="T6" fmla="*/ 13 w 41"/>
                <a:gd name="T7" fmla="*/ 44 h 81"/>
                <a:gd name="T8" fmla="*/ 18 w 41"/>
                <a:gd name="T9" fmla="*/ 44 h 81"/>
                <a:gd name="T10" fmla="*/ 0 w 41"/>
                <a:gd name="T11" fmla="*/ 0 h 81"/>
                <a:gd name="T12" fmla="*/ 23 w 41"/>
                <a:gd name="T13" fmla="*/ 41 h 81"/>
                <a:gd name="T14" fmla="*/ 41 w 41"/>
                <a:gd name="T15" fmla="*/ 81 h 81"/>
                <a:gd name="T16" fmla="*/ 25 w 41"/>
                <a:gd name="T17" fmla="*/ 65 h 81"/>
                <a:gd name="T18" fmla="*/ 22 w 41"/>
                <a:gd name="T19" fmla="*/ 7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81">
                  <a:moveTo>
                    <a:pt x="22" y="75"/>
                  </a:moveTo>
                  <a:cubicBezTo>
                    <a:pt x="19" y="70"/>
                    <a:pt x="23" y="70"/>
                    <a:pt x="19" y="65"/>
                  </a:cubicBezTo>
                  <a:cubicBezTo>
                    <a:pt x="21" y="64"/>
                    <a:pt x="22" y="66"/>
                    <a:pt x="24" y="65"/>
                  </a:cubicBezTo>
                  <a:cubicBezTo>
                    <a:pt x="21" y="56"/>
                    <a:pt x="17" y="52"/>
                    <a:pt x="13" y="44"/>
                  </a:cubicBezTo>
                  <a:cubicBezTo>
                    <a:pt x="15" y="44"/>
                    <a:pt x="16" y="45"/>
                    <a:pt x="18" y="44"/>
                  </a:cubicBezTo>
                  <a:cubicBezTo>
                    <a:pt x="7" y="37"/>
                    <a:pt x="13" y="20"/>
                    <a:pt x="0" y="0"/>
                  </a:cubicBezTo>
                  <a:cubicBezTo>
                    <a:pt x="8" y="9"/>
                    <a:pt x="16" y="25"/>
                    <a:pt x="23" y="41"/>
                  </a:cubicBezTo>
                  <a:cubicBezTo>
                    <a:pt x="30" y="57"/>
                    <a:pt x="36" y="73"/>
                    <a:pt x="41" y="81"/>
                  </a:cubicBezTo>
                  <a:cubicBezTo>
                    <a:pt x="34" y="81"/>
                    <a:pt x="32" y="64"/>
                    <a:pt x="25" y="65"/>
                  </a:cubicBezTo>
                  <a:cubicBezTo>
                    <a:pt x="21" y="66"/>
                    <a:pt x="29" y="75"/>
                    <a:pt x="22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25">
              <a:extLst>
                <a:ext uri="{FF2B5EF4-FFF2-40B4-BE49-F238E27FC236}">
                  <a16:creationId xmlns:a16="http://schemas.microsoft.com/office/drawing/2014/main" id="{C16EB1BD-CAFD-49D5-B6FA-D26D1F309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" y="308"/>
              <a:ext cx="17" cy="37"/>
            </a:xfrm>
            <a:custGeom>
              <a:avLst/>
              <a:gdLst>
                <a:gd name="T0" fmla="*/ 5 w 13"/>
                <a:gd name="T1" fmla="*/ 8 h 23"/>
                <a:gd name="T2" fmla="*/ 4 w 13"/>
                <a:gd name="T3" fmla="*/ 8 h 23"/>
                <a:gd name="T4" fmla="*/ 0 w 13"/>
                <a:gd name="T5" fmla="*/ 0 h 23"/>
                <a:gd name="T6" fmla="*/ 5 w 13"/>
                <a:gd name="T7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3">
                  <a:moveTo>
                    <a:pt x="5" y="8"/>
                  </a:moveTo>
                  <a:cubicBezTo>
                    <a:pt x="4" y="6"/>
                    <a:pt x="3" y="7"/>
                    <a:pt x="4" y="8"/>
                  </a:cubicBezTo>
                  <a:cubicBezTo>
                    <a:pt x="0" y="9"/>
                    <a:pt x="0" y="1"/>
                    <a:pt x="0" y="0"/>
                  </a:cubicBezTo>
                  <a:cubicBezTo>
                    <a:pt x="5" y="0"/>
                    <a:pt x="13" y="23"/>
                    <a:pt x="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26">
              <a:extLst>
                <a:ext uri="{FF2B5EF4-FFF2-40B4-BE49-F238E27FC236}">
                  <a16:creationId xmlns:a16="http://schemas.microsoft.com/office/drawing/2014/main" id="{781DA85A-19A9-4ABD-BFE7-66FC6CD49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" y="64"/>
              <a:ext cx="91" cy="241"/>
            </a:xfrm>
            <a:custGeom>
              <a:avLst/>
              <a:gdLst>
                <a:gd name="T0" fmla="*/ 6 w 67"/>
                <a:gd name="T1" fmla="*/ 39 h 151"/>
                <a:gd name="T2" fmla="*/ 12 w 67"/>
                <a:gd name="T3" fmla="*/ 37 h 151"/>
                <a:gd name="T4" fmla="*/ 3 w 67"/>
                <a:gd name="T5" fmla="*/ 0 h 151"/>
                <a:gd name="T6" fmla="*/ 24 w 67"/>
                <a:gd name="T7" fmla="*/ 49 h 151"/>
                <a:gd name="T8" fmla="*/ 24 w 67"/>
                <a:gd name="T9" fmla="*/ 59 h 151"/>
                <a:gd name="T10" fmla="*/ 67 w 67"/>
                <a:gd name="T11" fmla="*/ 151 h 151"/>
                <a:gd name="T12" fmla="*/ 50 w 67"/>
                <a:gd name="T13" fmla="*/ 123 h 151"/>
                <a:gd name="T14" fmla="*/ 32 w 67"/>
                <a:gd name="T15" fmla="*/ 93 h 151"/>
                <a:gd name="T16" fmla="*/ 34 w 67"/>
                <a:gd name="T17" fmla="*/ 95 h 151"/>
                <a:gd name="T18" fmla="*/ 6 w 67"/>
                <a:gd name="T19" fmla="*/ 3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151">
                  <a:moveTo>
                    <a:pt x="6" y="39"/>
                  </a:moveTo>
                  <a:cubicBezTo>
                    <a:pt x="12" y="37"/>
                    <a:pt x="12" y="37"/>
                    <a:pt x="12" y="37"/>
                  </a:cubicBezTo>
                  <a:cubicBezTo>
                    <a:pt x="8" y="26"/>
                    <a:pt x="0" y="9"/>
                    <a:pt x="3" y="0"/>
                  </a:cubicBezTo>
                  <a:cubicBezTo>
                    <a:pt x="11" y="11"/>
                    <a:pt x="11" y="43"/>
                    <a:pt x="24" y="49"/>
                  </a:cubicBezTo>
                  <a:cubicBezTo>
                    <a:pt x="23" y="52"/>
                    <a:pt x="25" y="56"/>
                    <a:pt x="24" y="59"/>
                  </a:cubicBezTo>
                  <a:cubicBezTo>
                    <a:pt x="44" y="86"/>
                    <a:pt x="48" y="122"/>
                    <a:pt x="67" y="151"/>
                  </a:cubicBezTo>
                  <a:cubicBezTo>
                    <a:pt x="57" y="147"/>
                    <a:pt x="54" y="135"/>
                    <a:pt x="50" y="123"/>
                  </a:cubicBezTo>
                  <a:cubicBezTo>
                    <a:pt x="46" y="111"/>
                    <a:pt x="43" y="98"/>
                    <a:pt x="32" y="93"/>
                  </a:cubicBezTo>
                  <a:cubicBezTo>
                    <a:pt x="32" y="90"/>
                    <a:pt x="33" y="93"/>
                    <a:pt x="34" y="95"/>
                  </a:cubicBezTo>
                  <a:cubicBezTo>
                    <a:pt x="28" y="81"/>
                    <a:pt x="22" y="54"/>
                    <a:pt x="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27">
              <a:extLst>
                <a:ext uri="{FF2B5EF4-FFF2-40B4-BE49-F238E27FC236}">
                  <a16:creationId xmlns:a16="http://schemas.microsoft.com/office/drawing/2014/main" id="{8A9B163F-703F-4D4E-80D4-DED2535B6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" y="228"/>
              <a:ext cx="17" cy="18"/>
            </a:xfrm>
            <a:custGeom>
              <a:avLst/>
              <a:gdLst>
                <a:gd name="T0" fmla="*/ 10 w 12"/>
                <a:gd name="T1" fmla="*/ 11 h 11"/>
                <a:gd name="T2" fmla="*/ 0 w 12"/>
                <a:gd name="T3" fmla="*/ 1 h 11"/>
                <a:gd name="T4" fmla="*/ 10 w 12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1">
                  <a:moveTo>
                    <a:pt x="10" y="11"/>
                  </a:moveTo>
                  <a:cubicBezTo>
                    <a:pt x="6" y="9"/>
                    <a:pt x="4" y="4"/>
                    <a:pt x="0" y="1"/>
                  </a:cubicBezTo>
                  <a:cubicBezTo>
                    <a:pt x="0" y="0"/>
                    <a:pt x="12" y="6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82" name="图片 81">
            <a:extLst>
              <a:ext uri="{FF2B5EF4-FFF2-40B4-BE49-F238E27FC236}">
                <a16:creationId xmlns:a16="http://schemas.microsoft.com/office/drawing/2014/main" id="{5B2A01A2-4300-44FE-B1D8-6FD9F0C98D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0" b="89985" l="0" r="100000">
                        <a14:foregroundMark x1="70557" y1="41416" x2="80823" y2="38630"/>
                        <a14:foregroundMark x1="52761" y1="41152" x2="56928" y2="41416"/>
                        <a14:foregroundMark x1="10366" y1="45030" x2="10166" y2="55309"/>
                        <a14:foregroundMark x1="6576" y1="44051" x2="6652" y2="49473"/>
                        <a14:foregroundMark x1="6099" y1="43637" x2="6200" y2="48494"/>
                        <a14:foregroundMark x1="63128" y1="71611" x2="64859" y2="78087"/>
                        <a14:foregroundMark x1="62651" y1="78840" x2="60417" y2="79556"/>
                        <a14:backgroundMark x1="678" y1="31928" x2="99849" y2="31062"/>
                        <a14:backgroundMark x1="53238" y1="40851" x2="56074" y2="40926"/>
                        <a14:backgroundMark x1="67771" y1="41039" x2="69352" y2="40700"/>
                        <a14:backgroundMark x1="70683" y1="40361" x2="76029" y2="38931"/>
                        <a14:backgroundMark x1="67520" y1="41265" x2="77008" y2="387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1488" y="1844447"/>
            <a:ext cx="8635661" cy="5757107"/>
          </a:xfrm>
          <a:prstGeom prst="rect">
            <a:avLst/>
          </a:prstGeom>
        </p:spPr>
      </p:pic>
      <p:sp>
        <p:nvSpPr>
          <p:cNvPr id="83" name="Freeform 31242">
            <a:extLst>
              <a:ext uri="{FF2B5EF4-FFF2-40B4-BE49-F238E27FC236}">
                <a16:creationId xmlns:a16="http://schemas.microsoft.com/office/drawing/2014/main" id="{273DA688-50AB-41EA-983A-2D2EA0A49879}"/>
              </a:ext>
            </a:extLst>
          </p:cNvPr>
          <p:cNvSpPr>
            <a:spLocks/>
          </p:cNvSpPr>
          <p:nvPr userDrawn="1"/>
        </p:nvSpPr>
        <p:spPr bwMode="auto">
          <a:xfrm rot="21063996">
            <a:off x="-2101114" y="5587034"/>
            <a:ext cx="12504581" cy="1450246"/>
          </a:xfrm>
          <a:custGeom>
            <a:avLst/>
            <a:gdLst>
              <a:gd name="T0" fmla="*/ 2419 w 2492"/>
              <a:gd name="T1" fmla="*/ 333 h 505"/>
              <a:gd name="T2" fmla="*/ 2456 w 2492"/>
              <a:gd name="T3" fmla="*/ 300 h 505"/>
              <a:gd name="T4" fmla="*/ 2479 w 2492"/>
              <a:gd name="T5" fmla="*/ 262 h 505"/>
              <a:gd name="T6" fmla="*/ 2458 w 2492"/>
              <a:gd name="T7" fmla="*/ 223 h 505"/>
              <a:gd name="T8" fmla="*/ 2469 w 2492"/>
              <a:gd name="T9" fmla="*/ 194 h 505"/>
              <a:gd name="T10" fmla="*/ 2466 w 2492"/>
              <a:gd name="T11" fmla="*/ 143 h 505"/>
              <a:gd name="T12" fmla="*/ 2387 w 2492"/>
              <a:gd name="T13" fmla="*/ 112 h 505"/>
              <a:gd name="T14" fmla="*/ 2186 w 2492"/>
              <a:gd name="T15" fmla="*/ 74 h 505"/>
              <a:gd name="T16" fmla="*/ 2084 w 2492"/>
              <a:gd name="T17" fmla="*/ 59 h 505"/>
              <a:gd name="T18" fmla="*/ 1971 w 2492"/>
              <a:gd name="T19" fmla="*/ 43 h 505"/>
              <a:gd name="T20" fmla="*/ 1884 w 2492"/>
              <a:gd name="T21" fmla="*/ 40 h 505"/>
              <a:gd name="T22" fmla="*/ 1786 w 2492"/>
              <a:gd name="T23" fmla="*/ 27 h 505"/>
              <a:gd name="T24" fmla="*/ 1688 w 2492"/>
              <a:gd name="T25" fmla="*/ 15 h 505"/>
              <a:gd name="T26" fmla="*/ 1629 w 2492"/>
              <a:gd name="T27" fmla="*/ 17 h 505"/>
              <a:gd name="T28" fmla="*/ 1564 w 2492"/>
              <a:gd name="T29" fmla="*/ 9 h 505"/>
              <a:gd name="T30" fmla="*/ 1297 w 2492"/>
              <a:gd name="T31" fmla="*/ 6 h 505"/>
              <a:gd name="T32" fmla="*/ 1032 w 2492"/>
              <a:gd name="T33" fmla="*/ 5 h 505"/>
              <a:gd name="T34" fmla="*/ 684 w 2492"/>
              <a:gd name="T35" fmla="*/ 28 h 505"/>
              <a:gd name="T36" fmla="*/ 462 w 2492"/>
              <a:gd name="T37" fmla="*/ 60 h 505"/>
              <a:gd name="T38" fmla="*/ 369 w 2492"/>
              <a:gd name="T39" fmla="*/ 66 h 505"/>
              <a:gd name="T40" fmla="*/ 310 w 2492"/>
              <a:gd name="T41" fmla="*/ 78 h 505"/>
              <a:gd name="T42" fmla="*/ 212 w 2492"/>
              <a:gd name="T43" fmla="*/ 106 h 505"/>
              <a:gd name="T44" fmla="*/ 110 w 2492"/>
              <a:gd name="T45" fmla="*/ 124 h 505"/>
              <a:gd name="T46" fmla="*/ 45 w 2492"/>
              <a:gd name="T47" fmla="*/ 180 h 505"/>
              <a:gd name="T48" fmla="*/ 0 w 2492"/>
              <a:gd name="T49" fmla="*/ 182 h 505"/>
              <a:gd name="T50" fmla="*/ 35 w 2492"/>
              <a:gd name="T51" fmla="*/ 240 h 505"/>
              <a:gd name="T52" fmla="*/ 75 w 2492"/>
              <a:gd name="T53" fmla="*/ 292 h 505"/>
              <a:gd name="T54" fmla="*/ 99 w 2492"/>
              <a:gd name="T55" fmla="*/ 350 h 505"/>
              <a:gd name="T56" fmla="*/ 166 w 2492"/>
              <a:gd name="T57" fmla="*/ 357 h 505"/>
              <a:gd name="T58" fmla="*/ 121 w 2492"/>
              <a:gd name="T59" fmla="*/ 396 h 505"/>
              <a:gd name="T60" fmla="*/ 150 w 2492"/>
              <a:gd name="T61" fmla="*/ 397 h 505"/>
              <a:gd name="T62" fmla="*/ 162 w 2492"/>
              <a:gd name="T63" fmla="*/ 421 h 505"/>
              <a:gd name="T64" fmla="*/ 177 w 2492"/>
              <a:gd name="T65" fmla="*/ 440 h 505"/>
              <a:gd name="T66" fmla="*/ 193 w 2492"/>
              <a:gd name="T67" fmla="*/ 466 h 505"/>
              <a:gd name="T68" fmla="*/ 294 w 2492"/>
              <a:gd name="T69" fmla="*/ 467 h 505"/>
              <a:gd name="T70" fmla="*/ 369 w 2492"/>
              <a:gd name="T71" fmla="*/ 490 h 505"/>
              <a:gd name="T72" fmla="*/ 512 w 2492"/>
              <a:gd name="T73" fmla="*/ 472 h 505"/>
              <a:gd name="T74" fmla="*/ 608 w 2492"/>
              <a:gd name="T75" fmla="*/ 450 h 505"/>
              <a:gd name="T76" fmla="*/ 720 w 2492"/>
              <a:gd name="T77" fmla="*/ 437 h 505"/>
              <a:gd name="T78" fmla="*/ 992 w 2492"/>
              <a:gd name="T79" fmla="*/ 421 h 505"/>
              <a:gd name="T80" fmla="*/ 1375 w 2492"/>
              <a:gd name="T81" fmla="*/ 420 h 505"/>
              <a:gd name="T82" fmla="*/ 1613 w 2492"/>
              <a:gd name="T83" fmla="*/ 424 h 505"/>
              <a:gd name="T84" fmla="*/ 1736 w 2492"/>
              <a:gd name="T85" fmla="*/ 427 h 505"/>
              <a:gd name="T86" fmla="*/ 1829 w 2492"/>
              <a:gd name="T87" fmla="*/ 436 h 505"/>
              <a:gd name="T88" fmla="*/ 1970 w 2492"/>
              <a:gd name="T89" fmla="*/ 452 h 505"/>
              <a:gd name="T90" fmla="*/ 2138 w 2492"/>
              <a:gd name="T91" fmla="*/ 464 h 505"/>
              <a:gd name="T92" fmla="*/ 2270 w 2492"/>
              <a:gd name="T93" fmla="*/ 487 h 505"/>
              <a:gd name="T94" fmla="*/ 2368 w 2492"/>
              <a:gd name="T95" fmla="*/ 498 h 505"/>
              <a:gd name="T96" fmla="*/ 2395 w 2492"/>
              <a:gd name="T97" fmla="*/ 458 h 505"/>
              <a:gd name="T98" fmla="*/ 2407 w 2492"/>
              <a:gd name="T99" fmla="*/ 437 h 505"/>
              <a:gd name="T100" fmla="*/ 2436 w 2492"/>
              <a:gd name="T101" fmla="*/ 437 h 505"/>
              <a:gd name="T102" fmla="*/ 2468 w 2492"/>
              <a:gd name="T103" fmla="*/ 40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492" h="505">
                <a:moveTo>
                  <a:pt x="2482" y="326"/>
                </a:moveTo>
                <a:cubicBezTo>
                  <a:pt x="2480" y="325"/>
                  <a:pt x="2474" y="327"/>
                  <a:pt x="2469" y="331"/>
                </a:cubicBezTo>
                <a:cubicBezTo>
                  <a:pt x="2458" y="338"/>
                  <a:pt x="2416" y="340"/>
                  <a:pt x="2419" y="333"/>
                </a:cubicBezTo>
                <a:cubicBezTo>
                  <a:pt x="2420" y="330"/>
                  <a:pt x="2425" y="329"/>
                  <a:pt x="2429" y="329"/>
                </a:cubicBezTo>
                <a:cubicBezTo>
                  <a:pt x="2433" y="330"/>
                  <a:pt x="2441" y="327"/>
                  <a:pt x="2447" y="323"/>
                </a:cubicBezTo>
                <a:cubicBezTo>
                  <a:pt x="2455" y="318"/>
                  <a:pt x="2457" y="313"/>
                  <a:pt x="2456" y="300"/>
                </a:cubicBezTo>
                <a:cubicBezTo>
                  <a:pt x="2456" y="291"/>
                  <a:pt x="2454" y="282"/>
                  <a:pt x="2451" y="281"/>
                </a:cubicBezTo>
                <a:cubicBezTo>
                  <a:pt x="2441" y="275"/>
                  <a:pt x="2447" y="267"/>
                  <a:pt x="2462" y="267"/>
                </a:cubicBezTo>
                <a:cubicBezTo>
                  <a:pt x="2471" y="267"/>
                  <a:pt x="2478" y="265"/>
                  <a:pt x="2479" y="262"/>
                </a:cubicBezTo>
                <a:cubicBezTo>
                  <a:pt x="2480" y="259"/>
                  <a:pt x="2478" y="257"/>
                  <a:pt x="2473" y="257"/>
                </a:cubicBezTo>
                <a:cubicBezTo>
                  <a:pt x="2463" y="257"/>
                  <a:pt x="2456" y="251"/>
                  <a:pt x="2452" y="235"/>
                </a:cubicBezTo>
                <a:cubicBezTo>
                  <a:pt x="2449" y="225"/>
                  <a:pt x="2450" y="224"/>
                  <a:pt x="2458" y="223"/>
                </a:cubicBezTo>
                <a:cubicBezTo>
                  <a:pt x="2463" y="223"/>
                  <a:pt x="2467" y="220"/>
                  <a:pt x="2466" y="217"/>
                </a:cubicBezTo>
                <a:cubicBezTo>
                  <a:pt x="2466" y="214"/>
                  <a:pt x="2469" y="210"/>
                  <a:pt x="2471" y="209"/>
                </a:cubicBezTo>
                <a:cubicBezTo>
                  <a:pt x="2475" y="207"/>
                  <a:pt x="2475" y="204"/>
                  <a:pt x="2469" y="194"/>
                </a:cubicBezTo>
                <a:cubicBezTo>
                  <a:pt x="2463" y="183"/>
                  <a:pt x="2463" y="181"/>
                  <a:pt x="2468" y="179"/>
                </a:cubicBezTo>
                <a:cubicBezTo>
                  <a:pt x="2472" y="177"/>
                  <a:pt x="2473" y="174"/>
                  <a:pt x="2471" y="171"/>
                </a:cubicBezTo>
                <a:cubicBezTo>
                  <a:pt x="2469" y="168"/>
                  <a:pt x="2467" y="155"/>
                  <a:pt x="2466" y="143"/>
                </a:cubicBezTo>
                <a:cubicBezTo>
                  <a:pt x="2466" y="119"/>
                  <a:pt x="2466" y="119"/>
                  <a:pt x="2466" y="119"/>
                </a:cubicBezTo>
                <a:cubicBezTo>
                  <a:pt x="2432" y="122"/>
                  <a:pt x="2432" y="122"/>
                  <a:pt x="2432" y="122"/>
                </a:cubicBezTo>
                <a:cubicBezTo>
                  <a:pt x="2400" y="124"/>
                  <a:pt x="2399" y="124"/>
                  <a:pt x="2387" y="112"/>
                </a:cubicBezTo>
                <a:cubicBezTo>
                  <a:pt x="2378" y="102"/>
                  <a:pt x="2368" y="98"/>
                  <a:pt x="2343" y="93"/>
                </a:cubicBezTo>
                <a:cubicBezTo>
                  <a:pt x="2303" y="86"/>
                  <a:pt x="2267" y="83"/>
                  <a:pt x="2217" y="82"/>
                </a:cubicBezTo>
                <a:cubicBezTo>
                  <a:pt x="2213" y="82"/>
                  <a:pt x="2199" y="78"/>
                  <a:pt x="2186" y="74"/>
                </a:cubicBezTo>
                <a:cubicBezTo>
                  <a:pt x="2172" y="71"/>
                  <a:pt x="2156" y="67"/>
                  <a:pt x="2149" y="68"/>
                </a:cubicBezTo>
                <a:cubicBezTo>
                  <a:pt x="2143" y="68"/>
                  <a:pt x="2135" y="66"/>
                  <a:pt x="2133" y="64"/>
                </a:cubicBezTo>
                <a:cubicBezTo>
                  <a:pt x="2130" y="61"/>
                  <a:pt x="2108" y="59"/>
                  <a:pt x="2084" y="59"/>
                </a:cubicBezTo>
                <a:cubicBezTo>
                  <a:pt x="2060" y="59"/>
                  <a:pt x="2030" y="56"/>
                  <a:pt x="2019" y="53"/>
                </a:cubicBezTo>
                <a:cubicBezTo>
                  <a:pt x="2007" y="50"/>
                  <a:pt x="1992" y="47"/>
                  <a:pt x="1986" y="47"/>
                </a:cubicBezTo>
                <a:cubicBezTo>
                  <a:pt x="1980" y="47"/>
                  <a:pt x="1973" y="46"/>
                  <a:pt x="1971" y="43"/>
                </a:cubicBezTo>
                <a:cubicBezTo>
                  <a:pt x="1969" y="40"/>
                  <a:pt x="1967" y="40"/>
                  <a:pt x="1965" y="44"/>
                </a:cubicBezTo>
                <a:cubicBezTo>
                  <a:pt x="1962" y="49"/>
                  <a:pt x="1955" y="49"/>
                  <a:pt x="1926" y="44"/>
                </a:cubicBezTo>
                <a:cubicBezTo>
                  <a:pt x="1906" y="40"/>
                  <a:pt x="1887" y="38"/>
                  <a:pt x="1884" y="40"/>
                </a:cubicBezTo>
                <a:cubicBezTo>
                  <a:pt x="1880" y="41"/>
                  <a:pt x="1874" y="39"/>
                  <a:pt x="1870" y="35"/>
                </a:cubicBezTo>
                <a:cubicBezTo>
                  <a:pt x="1862" y="28"/>
                  <a:pt x="1851" y="27"/>
                  <a:pt x="1810" y="32"/>
                </a:cubicBezTo>
                <a:cubicBezTo>
                  <a:pt x="1796" y="33"/>
                  <a:pt x="1790" y="32"/>
                  <a:pt x="1786" y="27"/>
                </a:cubicBezTo>
                <a:cubicBezTo>
                  <a:pt x="1778" y="17"/>
                  <a:pt x="1743" y="11"/>
                  <a:pt x="1729" y="17"/>
                </a:cubicBezTo>
                <a:cubicBezTo>
                  <a:pt x="1714" y="23"/>
                  <a:pt x="1704" y="23"/>
                  <a:pt x="1696" y="16"/>
                </a:cubicBezTo>
                <a:cubicBezTo>
                  <a:pt x="1691" y="11"/>
                  <a:pt x="1689" y="11"/>
                  <a:pt x="1688" y="15"/>
                </a:cubicBezTo>
                <a:cubicBezTo>
                  <a:pt x="1687" y="19"/>
                  <a:pt x="1684" y="18"/>
                  <a:pt x="1679" y="13"/>
                </a:cubicBezTo>
                <a:cubicBezTo>
                  <a:pt x="1672" y="7"/>
                  <a:pt x="1667" y="6"/>
                  <a:pt x="1651" y="9"/>
                </a:cubicBezTo>
                <a:cubicBezTo>
                  <a:pt x="1641" y="11"/>
                  <a:pt x="1631" y="14"/>
                  <a:pt x="1629" y="17"/>
                </a:cubicBezTo>
                <a:cubicBezTo>
                  <a:pt x="1627" y="20"/>
                  <a:pt x="1623" y="20"/>
                  <a:pt x="1614" y="17"/>
                </a:cubicBezTo>
                <a:cubicBezTo>
                  <a:pt x="1608" y="15"/>
                  <a:pt x="1598" y="13"/>
                  <a:pt x="1592" y="13"/>
                </a:cubicBezTo>
                <a:cubicBezTo>
                  <a:pt x="1586" y="14"/>
                  <a:pt x="1573" y="12"/>
                  <a:pt x="1564" y="9"/>
                </a:cubicBezTo>
                <a:cubicBezTo>
                  <a:pt x="1547" y="5"/>
                  <a:pt x="1522" y="2"/>
                  <a:pt x="1505" y="2"/>
                </a:cubicBezTo>
                <a:cubicBezTo>
                  <a:pt x="1500" y="2"/>
                  <a:pt x="1464" y="4"/>
                  <a:pt x="1424" y="5"/>
                </a:cubicBezTo>
                <a:cubicBezTo>
                  <a:pt x="1385" y="6"/>
                  <a:pt x="1327" y="7"/>
                  <a:pt x="1297" y="6"/>
                </a:cubicBezTo>
                <a:cubicBezTo>
                  <a:pt x="1267" y="5"/>
                  <a:pt x="1211" y="6"/>
                  <a:pt x="1174" y="7"/>
                </a:cubicBezTo>
                <a:cubicBezTo>
                  <a:pt x="1137" y="9"/>
                  <a:pt x="1101" y="11"/>
                  <a:pt x="1094" y="11"/>
                </a:cubicBezTo>
                <a:cubicBezTo>
                  <a:pt x="1057" y="12"/>
                  <a:pt x="1036" y="10"/>
                  <a:pt x="1032" y="5"/>
                </a:cubicBezTo>
                <a:cubicBezTo>
                  <a:pt x="1029" y="0"/>
                  <a:pt x="1027" y="0"/>
                  <a:pt x="1025" y="3"/>
                </a:cubicBezTo>
                <a:cubicBezTo>
                  <a:pt x="1021" y="10"/>
                  <a:pt x="942" y="15"/>
                  <a:pt x="796" y="20"/>
                </a:cubicBezTo>
                <a:cubicBezTo>
                  <a:pt x="736" y="22"/>
                  <a:pt x="686" y="25"/>
                  <a:pt x="684" y="28"/>
                </a:cubicBezTo>
                <a:cubicBezTo>
                  <a:pt x="681" y="30"/>
                  <a:pt x="657" y="33"/>
                  <a:pt x="631" y="34"/>
                </a:cubicBezTo>
                <a:cubicBezTo>
                  <a:pt x="572" y="37"/>
                  <a:pt x="500" y="53"/>
                  <a:pt x="500" y="63"/>
                </a:cubicBezTo>
                <a:cubicBezTo>
                  <a:pt x="500" y="70"/>
                  <a:pt x="481" y="69"/>
                  <a:pt x="462" y="60"/>
                </a:cubicBezTo>
                <a:cubicBezTo>
                  <a:pt x="444" y="53"/>
                  <a:pt x="423" y="54"/>
                  <a:pt x="413" y="62"/>
                </a:cubicBezTo>
                <a:cubicBezTo>
                  <a:pt x="411" y="64"/>
                  <a:pt x="400" y="67"/>
                  <a:pt x="389" y="69"/>
                </a:cubicBezTo>
                <a:cubicBezTo>
                  <a:pt x="373" y="72"/>
                  <a:pt x="369" y="71"/>
                  <a:pt x="369" y="66"/>
                </a:cubicBezTo>
                <a:cubicBezTo>
                  <a:pt x="369" y="62"/>
                  <a:pt x="365" y="58"/>
                  <a:pt x="361" y="57"/>
                </a:cubicBezTo>
                <a:cubicBezTo>
                  <a:pt x="352" y="55"/>
                  <a:pt x="322" y="67"/>
                  <a:pt x="323" y="73"/>
                </a:cubicBezTo>
                <a:cubicBezTo>
                  <a:pt x="323" y="75"/>
                  <a:pt x="317" y="77"/>
                  <a:pt x="310" y="78"/>
                </a:cubicBezTo>
                <a:cubicBezTo>
                  <a:pt x="302" y="78"/>
                  <a:pt x="294" y="81"/>
                  <a:pt x="290" y="87"/>
                </a:cubicBezTo>
                <a:cubicBezTo>
                  <a:pt x="285" y="93"/>
                  <a:pt x="276" y="96"/>
                  <a:pt x="258" y="98"/>
                </a:cubicBezTo>
                <a:cubicBezTo>
                  <a:pt x="244" y="99"/>
                  <a:pt x="223" y="103"/>
                  <a:pt x="212" y="106"/>
                </a:cubicBezTo>
                <a:cubicBezTo>
                  <a:pt x="160" y="119"/>
                  <a:pt x="152" y="121"/>
                  <a:pt x="141" y="119"/>
                </a:cubicBezTo>
                <a:cubicBezTo>
                  <a:pt x="135" y="117"/>
                  <a:pt x="129" y="119"/>
                  <a:pt x="127" y="121"/>
                </a:cubicBezTo>
                <a:cubicBezTo>
                  <a:pt x="126" y="124"/>
                  <a:pt x="119" y="125"/>
                  <a:pt x="110" y="124"/>
                </a:cubicBezTo>
                <a:cubicBezTo>
                  <a:pt x="87" y="120"/>
                  <a:pt x="60" y="133"/>
                  <a:pt x="53" y="150"/>
                </a:cubicBezTo>
                <a:cubicBezTo>
                  <a:pt x="50" y="160"/>
                  <a:pt x="50" y="164"/>
                  <a:pt x="53" y="165"/>
                </a:cubicBezTo>
                <a:cubicBezTo>
                  <a:pt x="65" y="168"/>
                  <a:pt x="59" y="178"/>
                  <a:pt x="45" y="180"/>
                </a:cubicBezTo>
                <a:cubicBezTo>
                  <a:pt x="24" y="181"/>
                  <a:pt x="19" y="181"/>
                  <a:pt x="9" y="178"/>
                </a:cubicBezTo>
                <a:cubicBezTo>
                  <a:pt x="9" y="178"/>
                  <a:pt x="9" y="178"/>
                  <a:pt x="9" y="178"/>
                </a:cubicBezTo>
                <a:cubicBezTo>
                  <a:pt x="2" y="176"/>
                  <a:pt x="0" y="177"/>
                  <a:pt x="0" y="182"/>
                </a:cubicBezTo>
                <a:cubicBezTo>
                  <a:pt x="0" y="186"/>
                  <a:pt x="2" y="189"/>
                  <a:pt x="3" y="189"/>
                </a:cubicBezTo>
                <a:cubicBezTo>
                  <a:pt x="8" y="189"/>
                  <a:pt x="22" y="216"/>
                  <a:pt x="22" y="224"/>
                </a:cubicBezTo>
                <a:cubicBezTo>
                  <a:pt x="22" y="227"/>
                  <a:pt x="28" y="234"/>
                  <a:pt x="35" y="240"/>
                </a:cubicBezTo>
                <a:cubicBezTo>
                  <a:pt x="42" y="245"/>
                  <a:pt x="48" y="254"/>
                  <a:pt x="49" y="260"/>
                </a:cubicBezTo>
                <a:cubicBezTo>
                  <a:pt x="50" y="266"/>
                  <a:pt x="56" y="272"/>
                  <a:pt x="63" y="275"/>
                </a:cubicBezTo>
                <a:cubicBezTo>
                  <a:pt x="73" y="279"/>
                  <a:pt x="75" y="283"/>
                  <a:pt x="75" y="292"/>
                </a:cubicBezTo>
                <a:cubicBezTo>
                  <a:pt x="74" y="299"/>
                  <a:pt x="77" y="308"/>
                  <a:pt x="83" y="315"/>
                </a:cubicBezTo>
                <a:cubicBezTo>
                  <a:pt x="88" y="321"/>
                  <a:pt x="94" y="332"/>
                  <a:pt x="96" y="338"/>
                </a:cubicBezTo>
                <a:cubicBezTo>
                  <a:pt x="99" y="350"/>
                  <a:pt x="99" y="350"/>
                  <a:pt x="99" y="350"/>
                </a:cubicBezTo>
                <a:cubicBezTo>
                  <a:pt x="135" y="349"/>
                  <a:pt x="135" y="349"/>
                  <a:pt x="135" y="349"/>
                </a:cubicBezTo>
                <a:cubicBezTo>
                  <a:pt x="161" y="347"/>
                  <a:pt x="172" y="348"/>
                  <a:pt x="173" y="352"/>
                </a:cubicBezTo>
                <a:cubicBezTo>
                  <a:pt x="175" y="355"/>
                  <a:pt x="172" y="357"/>
                  <a:pt x="166" y="357"/>
                </a:cubicBezTo>
                <a:cubicBezTo>
                  <a:pt x="161" y="357"/>
                  <a:pt x="158" y="360"/>
                  <a:pt x="158" y="365"/>
                </a:cubicBezTo>
                <a:cubicBezTo>
                  <a:pt x="158" y="378"/>
                  <a:pt x="151" y="384"/>
                  <a:pt x="137" y="385"/>
                </a:cubicBezTo>
                <a:cubicBezTo>
                  <a:pt x="125" y="386"/>
                  <a:pt x="122" y="388"/>
                  <a:pt x="121" y="396"/>
                </a:cubicBezTo>
                <a:cubicBezTo>
                  <a:pt x="121" y="403"/>
                  <a:pt x="123" y="405"/>
                  <a:pt x="129" y="405"/>
                </a:cubicBezTo>
                <a:cubicBezTo>
                  <a:pt x="134" y="405"/>
                  <a:pt x="139" y="402"/>
                  <a:pt x="141" y="398"/>
                </a:cubicBezTo>
                <a:cubicBezTo>
                  <a:pt x="144" y="392"/>
                  <a:pt x="145" y="392"/>
                  <a:pt x="150" y="397"/>
                </a:cubicBezTo>
                <a:cubicBezTo>
                  <a:pt x="154" y="403"/>
                  <a:pt x="154" y="405"/>
                  <a:pt x="147" y="409"/>
                </a:cubicBezTo>
                <a:cubicBezTo>
                  <a:pt x="135" y="415"/>
                  <a:pt x="136" y="426"/>
                  <a:pt x="149" y="426"/>
                </a:cubicBezTo>
                <a:cubicBezTo>
                  <a:pt x="155" y="425"/>
                  <a:pt x="160" y="423"/>
                  <a:pt x="162" y="421"/>
                </a:cubicBezTo>
                <a:cubicBezTo>
                  <a:pt x="165" y="414"/>
                  <a:pt x="172" y="420"/>
                  <a:pt x="170" y="427"/>
                </a:cubicBezTo>
                <a:cubicBezTo>
                  <a:pt x="169" y="431"/>
                  <a:pt x="170" y="433"/>
                  <a:pt x="172" y="433"/>
                </a:cubicBezTo>
                <a:cubicBezTo>
                  <a:pt x="175" y="433"/>
                  <a:pt x="177" y="436"/>
                  <a:pt x="177" y="440"/>
                </a:cubicBezTo>
                <a:cubicBezTo>
                  <a:pt x="177" y="443"/>
                  <a:pt x="175" y="446"/>
                  <a:pt x="173" y="446"/>
                </a:cubicBezTo>
                <a:cubicBezTo>
                  <a:pt x="165" y="446"/>
                  <a:pt x="169" y="455"/>
                  <a:pt x="179" y="458"/>
                </a:cubicBezTo>
                <a:cubicBezTo>
                  <a:pt x="185" y="460"/>
                  <a:pt x="191" y="464"/>
                  <a:pt x="193" y="466"/>
                </a:cubicBezTo>
                <a:cubicBezTo>
                  <a:pt x="194" y="469"/>
                  <a:pt x="203" y="469"/>
                  <a:pt x="213" y="468"/>
                </a:cubicBezTo>
                <a:cubicBezTo>
                  <a:pt x="223" y="466"/>
                  <a:pt x="242" y="466"/>
                  <a:pt x="256" y="468"/>
                </a:cubicBezTo>
                <a:cubicBezTo>
                  <a:pt x="270" y="470"/>
                  <a:pt x="287" y="470"/>
                  <a:pt x="294" y="467"/>
                </a:cubicBezTo>
                <a:cubicBezTo>
                  <a:pt x="310" y="462"/>
                  <a:pt x="317" y="466"/>
                  <a:pt x="306" y="474"/>
                </a:cubicBezTo>
                <a:cubicBezTo>
                  <a:pt x="301" y="478"/>
                  <a:pt x="297" y="483"/>
                  <a:pt x="297" y="487"/>
                </a:cubicBezTo>
                <a:cubicBezTo>
                  <a:pt x="297" y="494"/>
                  <a:pt x="319" y="495"/>
                  <a:pt x="369" y="490"/>
                </a:cubicBezTo>
                <a:cubicBezTo>
                  <a:pt x="391" y="487"/>
                  <a:pt x="422" y="484"/>
                  <a:pt x="437" y="483"/>
                </a:cubicBezTo>
                <a:cubicBezTo>
                  <a:pt x="452" y="481"/>
                  <a:pt x="473" y="478"/>
                  <a:pt x="483" y="475"/>
                </a:cubicBezTo>
                <a:cubicBezTo>
                  <a:pt x="494" y="472"/>
                  <a:pt x="507" y="471"/>
                  <a:pt x="512" y="472"/>
                </a:cubicBezTo>
                <a:cubicBezTo>
                  <a:pt x="518" y="474"/>
                  <a:pt x="525" y="472"/>
                  <a:pt x="529" y="468"/>
                </a:cubicBezTo>
                <a:cubicBezTo>
                  <a:pt x="537" y="461"/>
                  <a:pt x="585" y="449"/>
                  <a:pt x="595" y="453"/>
                </a:cubicBezTo>
                <a:cubicBezTo>
                  <a:pt x="599" y="454"/>
                  <a:pt x="604" y="453"/>
                  <a:pt x="608" y="450"/>
                </a:cubicBezTo>
                <a:cubicBezTo>
                  <a:pt x="611" y="446"/>
                  <a:pt x="621" y="445"/>
                  <a:pt x="632" y="446"/>
                </a:cubicBezTo>
                <a:cubicBezTo>
                  <a:pt x="643" y="447"/>
                  <a:pt x="653" y="445"/>
                  <a:pt x="656" y="443"/>
                </a:cubicBezTo>
                <a:cubicBezTo>
                  <a:pt x="658" y="440"/>
                  <a:pt x="683" y="438"/>
                  <a:pt x="720" y="437"/>
                </a:cubicBezTo>
                <a:cubicBezTo>
                  <a:pt x="821" y="435"/>
                  <a:pt x="834" y="434"/>
                  <a:pt x="878" y="430"/>
                </a:cubicBezTo>
                <a:cubicBezTo>
                  <a:pt x="901" y="428"/>
                  <a:pt x="936" y="426"/>
                  <a:pt x="955" y="426"/>
                </a:cubicBezTo>
                <a:cubicBezTo>
                  <a:pt x="976" y="426"/>
                  <a:pt x="990" y="424"/>
                  <a:pt x="992" y="421"/>
                </a:cubicBezTo>
                <a:cubicBezTo>
                  <a:pt x="993" y="419"/>
                  <a:pt x="997" y="418"/>
                  <a:pt x="1000" y="420"/>
                </a:cubicBezTo>
                <a:cubicBezTo>
                  <a:pt x="1003" y="421"/>
                  <a:pt x="1059" y="422"/>
                  <a:pt x="1125" y="420"/>
                </a:cubicBezTo>
                <a:cubicBezTo>
                  <a:pt x="1279" y="417"/>
                  <a:pt x="1351" y="417"/>
                  <a:pt x="1375" y="420"/>
                </a:cubicBezTo>
                <a:cubicBezTo>
                  <a:pt x="1386" y="421"/>
                  <a:pt x="1428" y="421"/>
                  <a:pt x="1468" y="419"/>
                </a:cubicBezTo>
                <a:cubicBezTo>
                  <a:pt x="1509" y="418"/>
                  <a:pt x="1549" y="418"/>
                  <a:pt x="1557" y="420"/>
                </a:cubicBezTo>
                <a:cubicBezTo>
                  <a:pt x="1566" y="422"/>
                  <a:pt x="1591" y="424"/>
                  <a:pt x="1613" y="424"/>
                </a:cubicBezTo>
                <a:cubicBezTo>
                  <a:pt x="1635" y="425"/>
                  <a:pt x="1666" y="427"/>
                  <a:pt x="1682" y="429"/>
                </a:cubicBezTo>
                <a:cubicBezTo>
                  <a:pt x="1698" y="432"/>
                  <a:pt x="1716" y="432"/>
                  <a:pt x="1722" y="430"/>
                </a:cubicBezTo>
                <a:cubicBezTo>
                  <a:pt x="1728" y="428"/>
                  <a:pt x="1735" y="427"/>
                  <a:pt x="1736" y="427"/>
                </a:cubicBezTo>
                <a:cubicBezTo>
                  <a:pt x="1738" y="427"/>
                  <a:pt x="1756" y="428"/>
                  <a:pt x="1776" y="428"/>
                </a:cubicBezTo>
                <a:cubicBezTo>
                  <a:pt x="1796" y="429"/>
                  <a:pt x="1816" y="431"/>
                  <a:pt x="1821" y="434"/>
                </a:cubicBezTo>
                <a:cubicBezTo>
                  <a:pt x="1825" y="436"/>
                  <a:pt x="1829" y="437"/>
                  <a:pt x="1829" y="436"/>
                </a:cubicBezTo>
                <a:cubicBezTo>
                  <a:pt x="1829" y="435"/>
                  <a:pt x="1835" y="436"/>
                  <a:pt x="1843" y="438"/>
                </a:cubicBezTo>
                <a:cubicBezTo>
                  <a:pt x="1865" y="444"/>
                  <a:pt x="1941" y="451"/>
                  <a:pt x="1949" y="448"/>
                </a:cubicBezTo>
                <a:cubicBezTo>
                  <a:pt x="1953" y="447"/>
                  <a:pt x="1963" y="448"/>
                  <a:pt x="1970" y="452"/>
                </a:cubicBezTo>
                <a:cubicBezTo>
                  <a:pt x="1999" y="463"/>
                  <a:pt x="2119" y="472"/>
                  <a:pt x="2124" y="463"/>
                </a:cubicBezTo>
                <a:cubicBezTo>
                  <a:pt x="2126" y="460"/>
                  <a:pt x="2131" y="458"/>
                  <a:pt x="2135" y="458"/>
                </a:cubicBezTo>
                <a:cubicBezTo>
                  <a:pt x="2143" y="458"/>
                  <a:pt x="2143" y="458"/>
                  <a:pt x="2138" y="464"/>
                </a:cubicBezTo>
                <a:cubicBezTo>
                  <a:pt x="2127" y="476"/>
                  <a:pt x="2130" y="479"/>
                  <a:pt x="2150" y="479"/>
                </a:cubicBezTo>
                <a:cubicBezTo>
                  <a:pt x="2160" y="478"/>
                  <a:pt x="2177" y="481"/>
                  <a:pt x="2187" y="486"/>
                </a:cubicBezTo>
                <a:cubicBezTo>
                  <a:pt x="2209" y="495"/>
                  <a:pt x="2249" y="495"/>
                  <a:pt x="2270" y="487"/>
                </a:cubicBezTo>
                <a:cubicBezTo>
                  <a:pt x="2281" y="482"/>
                  <a:pt x="2287" y="483"/>
                  <a:pt x="2304" y="489"/>
                </a:cubicBezTo>
                <a:cubicBezTo>
                  <a:pt x="2315" y="492"/>
                  <a:pt x="2333" y="495"/>
                  <a:pt x="2343" y="495"/>
                </a:cubicBezTo>
                <a:cubicBezTo>
                  <a:pt x="2354" y="494"/>
                  <a:pt x="2365" y="496"/>
                  <a:pt x="2368" y="498"/>
                </a:cubicBezTo>
                <a:cubicBezTo>
                  <a:pt x="2377" y="505"/>
                  <a:pt x="2381" y="498"/>
                  <a:pt x="2377" y="481"/>
                </a:cubicBezTo>
                <a:cubicBezTo>
                  <a:pt x="2374" y="472"/>
                  <a:pt x="2372" y="463"/>
                  <a:pt x="2372" y="460"/>
                </a:cubicBezTo>
                <a:cubicBezTo>
                  <a:pt x="2372" y="454"/>
                  <a:pt x="2391" y="452"/>
                  <a:pt x="2395" y="458"/>
                </a:cubicBezTo>
                <a:cubicBezTo>
                  <a:pt x="2399" y="464"/>
                  <a:pt x="2419" y="463"/>
                  <a:pt x="2427" y="457"/>
                </a:cubicBezTo>
                <a:cubicBezTo>
                  <a:pt x="2432" y="453"/>
                  <a:pt x="2432" y="452"/>
                  <a:pt x="2423" y="445"/>
                </a:cubicBezTo>
                <a:cubicBezTo>
                  <a:pt x="2418" y="440"/>
                  <a:pt x="2410" y="437"/>
                  <a:pt x="2407" y="437"/>
                </a:cubicBezTo>
                <a:cubicBezTo>
                  <a:pt x="2404" y="437"/>
                  <a:pt x="2401" y="434"/>
                  <a:pt x="2401" y="431"/>
                </a:cubicBezTo>
                <a:cubicBezTo>
                  <a:pt x="2401" y="426"/>
                  <a:pt x="2405" y="424"/>
                  <a:pt x="2412" y="424"/>
                </a:cubicBezTo>
                <a:cubicBezTo>
                  <a:pt x="2426" y="424"/>
                  <a:pt x="2432" y="427"/>
                  <a:pt x="2436" y="437"/>
                </a:cubicBezTo>
                <a:cubicBezTo>
                  <a:pt x="2439" y="444"/>
                  <a:pt x="2455" y="446"/>
                  <a:pt x="2464" y="440"/>
                </a:cubicBezTo>
                <a:cubicBezTo>
                  <a:pt x="2467" y="438"/>
                  <a:pt x="2464" y="433"/>
                  <a:pt x="2454" y="425"/>
                </a:cubicBezTo>
                <a:cubicBezTo>
                  <a:pt x="2430" y="406"/>
                  <a:pt x="2434" y="399"/>
                  <a:pt x="2468" y="400"/>
                </a:cubicBezTo>
                <a:cubicBezTo>
                  <a:pt x="2477" y="401"/>
                  <a:pt x="2480" y="398"/>
                  <a:pt x="2485" y="380"/>
                </a:cubicBezTo>
                <a:cubicBezTo>
                  <a:pt x="2492" y="360"/>
                  <a:pt x="2490" y="331"/>
                  <a:pt x="2482" y="3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465B39D-6F5E-400B-AABD-6D421449ACBF}"/>
              </a:ext>
            </a:extLst>
          </p:cNvPr>
          <p:cNvGrpSpPr/>
          <p:nvPr userDrawn="1"/>
        </p:nvGrpSpPr>
        <p:grpSpPr>
          <a:xfrm>
            <a:off x="8231786" y="1160463"/>
            <a:ext cx="3151707" cy="835719"/>
            <a:chOff x="713386" y="1446438"/>
            <a:chExt cx="3151707" cy="835719"/>
          </a:xfrm>
        </p:grpSpPr>
        <p:sp>
          <p:nvSpPr>
            <p:cNvPr id="86" name="Freeform 270">
              <a:extLst>
                <a:ext uri="{FF2B5EF4-FFF2-40B4-BE49-F238E27FC236}">
                  <a16:creationId xmlns:a16="http://schemas.microsoft.com/office/drawing/2014/main" id="{0C51AE4A-A51E-4720-A6E6-8C7EEB796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1">
              <a:extLst>
                <a:ext uri="{FF2B5EF4-FFF2-40B4-BE49-F238E27FC236}">
                  <a16:creationId xmlns:a16="http://schemas.microsoft.com/office/drawing/2014/main" id="{4E4C1365-AC38-44C4-82B6-4A9E1DD2E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72">
              <a:extLst>
                <a:ext uri="{FF2B5EF4-FFF2-40B4-BE49-F238E27FC236}">
                  <a16:creationId xmlns:a16="http://schemas.microsoft.com/office/drawing/2014/main" id="{05F4134E-90E1-4931-A1C5-B27F2FAF3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73">
              <a:extLst>
                <a:ext uri="{FF2B5EF4-FFF2-40B4-BE49-F238E27FC236}">
                  <a16:creationId xmlns:a16="http://schemas.microsoft.com/office/drawing/2014/main" id="{59889E82-2FB7-4D9F-8C2B-D9BA4254F2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74">
              <a:extLst>
                <a:ext uri="{FF2B5EF4-FFF2-40B4-BE49-F238E27FC236}">
                  <a16:creationId xmlns:a16="http://schemas.microsoft.com/office/drawing/2014/main" id="{8597B1F5-AD00-487F-9180-B4E5537442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75">
              <a:extLst>
                <a:ext uri="{FF2B5EF4-FFF2-40B4-BE49-F238E27FC236}">
                  <a16:creationId xmlns:a16="http://schemas.microsoft.com/office/drawing/2014/main" id="{4393E8E1-877E-4397-ADAC-3B251AF55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76">
              <a:extLst>
                <a:ext uri="{FF2B5EF4-FFF2-40B4-BE49-F238E27FC236}">
                  <a16:creationId xmlns:a16="http://schemas.microsoft.com/office/drawing/2014/main" id="{8A69E36E-D614-41E7-8FA0-E743D5FC0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77">
              <a:extLst>
                <a:ext uri="{FF2B5EF4-FFF2-40B4-BE49-F238E27FC236}">
                  <a16:creationId xmlns:a16="http://schemas.microsoft.com/office/drawing/2014/main" id="{A0F64510-CB6D-4A9E-A99B-5820E5C9E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38" name="Freeform 278">
              <a:extLst>
                <a:ext uri="{FF2B5EF4-FFF2-40B4-BE49-F238E27FC236}">
                  <a16:creationId xmlns:a16="http://schemas.microsoft.com/office/drawing/2014/main" id="{630C7B01-6A75-4C68-BAFC-04F7D10AE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79">
              <a:extLst>
                <a:ext uri="{FF2B5EF4-FFF2-40B4-BE49-F238E27FC236}">
                  <a16:creationId xmlns:a16="http://schemas.microsoft.com/office/drawing/2014/main" id="{FCAEA8C1-E618-4C2E-B45E-14733CCC6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80">
              <a:extLst>
                <a:ext uri="{FF2B5EF4-FFF2-40B4-BE49-F238E27FC236}">
                  <a16:creationId xmlns:a16="http://schemas.microsoft.com/office/drawing/2014/main" id="{DEB6F01B-C8B7-4B96-97F1-3788A5EFB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81">
              <a:extLst>
                <a:ext uri="{FF2B5EF4-FFF2-40B4-BE49-F238E27FC236}">
                  <a16:creationId xmlns:a16="http://schemas.microsoft.com/office/drawing/2014/main" id="{4F05A827-3E12-45DA-A42F-B9F8487F5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82">
              <a:extLst>
                <a:ext uri="{FF2B5EF4-FFF2-40B4-BE49-F238E27FC236}">
                  <a16:creationId xmlns:a16="http://schemas.microsoft.com/office/drawing/2014/main" id="{4F82913D-3466-48B6-8983-92F871F5C3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283">
              <a:extLst>
                <a:ext uri="{FF2B5EF4-FFF2-40B4-BE49-F238E27FC236}">
                  <a16:creationId xmlns:a16="http://schemas.microsoft.com/office/drawing/2014/main" id="{83F03474-5AC2-49C3-820A-4C9FD5F9A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284">
              <a:extLst>
                <a:ext uri="{FF2B5EF4-FFF2-40B4-BE49-F238E27FC236}">
                  <a16:creationId xmlns:a16="http://schemas.microsoft.com/office/drawing/2014/main" id="{A66A54EA-45EB-49F0-A7E1-02F3550E1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285">
              <a:extLst>
                <a:ext uri="{FF2B5EF4-FFF2-40B4-BE49-F238E27FC236}">
                  <a16:creationId xmlns:a16="http://schemas.microsoft.com/office/drawing/2014/main" id="{AACA6A1B-F553-4EB9-95EB-48655BA7D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86">
              <a:extLst>
                <a:ext uri="{FF2B5EF4-FFF2-40B4-BE49-F238E27FC236}">
                  <a16:creationId xmlns:a16="http://schemas.microsoft.com/office/drawing/2014/main" id="{C4D1352F-B5E7-4158-9676-F4AC61546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87">
              <a:extLst>
                <a:ext uri="{FF2B5EF4-FFF2-40B4-BE49-F238E27FC236}">
                  <a16:creationId xmlns:a16="http://schemas.microsoft.com/office/drawing/2014/main" id="{065D89EE-602C-4A6E-93A4-F1DBA3AA8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288">
              <a:extLst>
                <a:ext uri="{FF2B5EF4-FFF2-40B4-BE49-F238E27FC236}">
                  <a16:creationId xmlns:a16="http://schemas.microsoft.com/office/drawing/2014/main" id="{E75B32F1-4133-4CF0-9807-473E9F43B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89">
              <a:extLst>
                <a:ext uri="{FF2B5EF4-FFF2-40B4-BE49-F238E27FC236}">
                  <a16:creationId xmlns:a16="http://schemas.microsoft.com/office/drawing/2014/main" id="{0EF55E63-1314-47FF-BC2F-66A11CE74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290">
              <a:extLst>
                <a:ext uri="{FF2B5EF4-FFF2-40B4-BE49-F238E27FC236}">
                  <a16:creationId xmlns:a16="http://schemas.microsoft.com/office/drawing/2014/main" id="{64585F32-8896-48F5-A6D1-36E158D0C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291">
              <a:extLst>
                <a:ext uri="{FF2B5EF4-FFF2-40B4-BE49-F238E27FC236}">
                  <a16:creationId xmlns:a16="http://schemas.microsoft.com/office/drawing/2014/main" id="{6339487E-3642-4F93-B8AF-4E0C8122B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292">
              <a:extLst>
                <a:ext uri="{FF2B5EF4-FFF2-40B4-BE49-F238E27FC236}">
                  <a16:creationId xmlns:a16="http://schemas.microsoft.com/office/drawing/2014/main" id="{113BFFB6-A2F6-4839-9006-C8D7DCFEC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293">
              <a:extLst>
                <a:ext uri="{FF2B5EF4-FFF2-40B4-BE49-F238E27FC236}">
                  <a16:creationId xmlns:a16="http://schemas.microsoft.com/office/drawing/2014/main" id="{E6C8E58E-786A-48C6-A315-875F19A375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294">
              <a:extLst>
                <a:ext uri="{FF2B5EF4-FFF2-40B4-BE49-F238E27FC236}">
                  <a16:creationId xmlns:a16="http://schemas.microsoft.com/office/drawing/2014/main" id="{E17B824D-C375-4453-8B6B-F6BCA04DC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295">
              <a:extLst>
                <a:ext uri="{FF2B5EF4-FFF2-40B4-BE49-F238E27FC236}">
                  <a16:creationId xmlns:a16="http://schemas.microsoft.com/office/drawing/2014/main" id="{E7F10A3C-3873-45D8-9710-39DF57D67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296">
              <a:extLst>
                <a:ext uri="{FF2B5EF4-FFF2-40B4-BE49-F238E27FC236}">
                  <a16:creationId xmlns:a16="http://schemas.microsoft.com/office/drawing/2014/main" id="{AE3DFA6E-3EB1-44B0-9CC9-561E985B5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97">
              <a:extLst>
                <a:ext uri="{FF2B5EF4-FFF2-40B4-BE49-F238E27FC236}">
                  <a16:creationId xmlns:a16="http://schemas.microsoft.com/office/drawing/2014/main" id="{30BEC264-DCD2-4EDC-999C-F162C9B21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298">
              <a:extLst>
                <a:ext uri="{FF2B5EF4-FFF2-40B4-BE49-F238E27FC236}">
                  <a16:creationId xmlns:a16="http://schemas.microsoft.com/office/drawing/2014/main" id="{70B83F26-0AAD-4A9E-9A51-2841535D7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299">
              <a:extLst>
                <a:ext uri="{FF2B5EF4-FFF2-40B4-BE49-F238E27FC236}">
                  <a16:creationId xmlns:a16="http://schemas.microsoft.com/office/drawing/2014/main" id="{CEBF067E-DB7F-42F8-A2AB-91E09261B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300">
              <a:extLst>
                <a:ext uri="{FF2B5EF4-FFF2-40B4-BE49-F238E27FC236}">
                  <a16:creationId xmlns:a16="http://schemas.microsoft.com/office/drawing/2014/main" id="{4D695ECF-3AF8-4CDA-9591-2F2EFB67DA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301">
              <a:extLst>
                <a:ext uri="{FF2B5EF4-FFF2-40B4-BE49-F238E27FC236}">
                  <a16:creationId xmlns:a16="http://schemas.microsoft.com/office/drawing/2014/main" id="{248F25E7-014F-485F-B4CF-5E7ECE28F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302">
              <a:extLst>
                <a:ext uri="{FF2B5EF4-FFF2-40B4-BE49-F238E27FC236}">
                  <a16:creationId xmlns:a16="http://schemas.microsoft.com/office/drawing/2014/main" id="{F25A5671-2528-446F-9B91-D6C8140BC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303">
              <a:extLst>
                <a:ext uri="{FF2B5EF4-FFF2-40B4-BE49-F238E27FC236}">
                  <a16:creationId xmlns:a16="http://schemas.microsoft.com/office/drawing/2014/main" id="{56D95314-DD34-4A0A-B095-C6329C4EB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304">
              <a:extLst>
                <a:ext uri="{FF2B5EF4-FFF2-40B4-BE49-F238E27FC236}">
                  <a16:creationId xmlns:a16="http://schemas.microsoft.com/office/drawing/2014/main" id="{EDCA8A9A-0016-479C-AFE9-870662434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65" name="图片 164">
              <a:extLst>
                <a:ext uri="{FF2B5EF4-FFF2-40B4-BE49-F238E27FC236}">
                  <a16:creationId xmlns:a16="http://schemas.microsoft.com/office/drawing/2014/main" id="{687C145D-0528-4F91-8DEC-DBD5EB148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71" name="标题 1">
            <a:extLst>
              <a:ext uri="{FF2B5EF4-FFF2-40B4-BE49-F238E27FC236}">
                <a16:creationId xmlns:a16="http://schemas.microsoft.com/office/drawing/2014/main" id="{C7222375-1DAB-4604-836D-D9B0867DFA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5985" y="2224064"/>
            <a:ext cx="6501514" cy="1446550"/>
          </a:xfrm>
          <a:noFill/>
        </p:spPr>
        <p:txBody>
          <a:bodyPr wrap="none" rtlCol="0">
            <a:noAutofit/>
          </a:bodyPr>
          <a:lstStyle>
            <a:lvl1pPr algn="r">
              <a:lnSpc>
                <a:spcPct val="100000"/>
              </a:lnSpc>
              <a:defRPr lang="zh-CN" altLang="en-US" sz="4400" b="1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sz="4400" b="1" dirty="0">
                <a:solidFill>
                  <a:schemeClr val="accent1"/>
                </a:solidFill>
              </a:rPr>
              <a:t>南京医科大学</a:t>
            </a:r>
            <a:br>
              <a:rPr lang="zh-CN" altLang="en-US" sz="4400" b="1" dirty="0">
                <a:solidFill>
                  <a:schemeClr val="accent1"/>
                </a:solidFill>
              </a:rPr>
            </a:br>
            <a:r>
              <a:rPr lang="zh-CN" altLang="en-US" sz="4400" b="1" dirty="0">
                <a:solidFill>
                  <a:schemeClr val="accent1"/>
                </a:solidFill>
              </a:rPr>
              <a:t>汇报答辩通用模板</a:t>
            </a:r>
          </a:p>
        </p:txBody>
      </p:sp>
      <p:sp>
        <p:nvSpPr>
          <p:cNvPr id="174" name="文本占位符 14">
            <a:extLst>
              <a:ext uri="{FF2B5EF4-FFF2-40B4-BE49-F238E27FC236}">
                <a16:creationId xmlns:a16="http://schemas.microsoft.com/office/drawing/2014/main" id="{9319A534-37C7-4CF9-AE80-EDFF2A1EF1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91200" y="3902069"/>
            <a:ext cx="5731725" cy="424732"/>
          </a:xfrm>
        </p:spPr>
        <p:txBody>
          <a:bodyPr wrap="square">
            <a:spAutoFit/>
          </a:bodyPr>
          <a:lstStyle>
            <a:lvl1pPr marL="0" indent="0" algn="r">
              <a:buFontTx/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汇报人：南小医  丨  导师：南大医</a:t>
            </a:r>
          </a:p>
        </p:txBody>
      </p:sp>
    </p:spTree>
    <p:extLst>
      <p:ext uri="{BB962C8B-B14F-4D97-AF65-F5344CB8AC3E}">
        <p14:creationId xmlns:p14="http://schemas.microsoft.com/office/powerpoint/2010/main" val="123643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BB3DEF-03C2-4CB0-8E8A-A07A4F1231A4}" type="datetime1">
              <a:rPr lang="zh-CN" altLang="en-US" smtClean="0"/>
              <a:t>2025/4/24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A500A4EB-EC70-4A11-BD00-81787AF615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2825" y="2066925"/>
            <a:ext cx="4838700" cy="32258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385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B5C2FF0-8E90-4F9E-BF72-450E51CEF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" r="351" b="162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91E47C1-1433-4E39-B025-8E2B4590A9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3040EF0-6913-4B19-B6A9-DA47E6D7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10997"/>
            <a:ext cx="10858500" cy="825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4BCB61-4E03-4956-B83F-2C9A428F8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253330"/>
            <a:ext cx="10858500" cy="4880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9347DA-F226-4939-AE10-8E2C97476F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636774"/>
            <a:ext cx="2743200" cy="2153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BEA80E99-CFCF-43B0-B784-147975B12AB5}" type="datetime1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737620-FB7C-42A7-B216-18169218F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36774"/>
            <a:ext cx="4114800" cy="2153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0B3715-55C8-4EA1-89F4-E58703F95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636774"/>
            <a:ext cx="2743200" cy="2153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7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5" r:id="rId2"/>
    <p:sldLayoutId id="2147483659" r:id="rId3"/>
    <p:sldLayoutId id="2147483660" r:id="rId4"/>
    <p:sldLayoutId id="2147483675" r:id="rId5"/>
    <p:sldLayoutId id="2147483674" r:id="rId6"/>
    <p:sldLayoutId id="2147483676" r:id="rId7"/>
    <p:sldLayoutId id="2147483677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2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5003/patient/keyword/%3csearch_str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5003/patient/keyword/%3csearch_st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BBA29-66A2-4E9C-8EAD-38D0679A0E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" r="4751"/>
          <a:stretch/>
        </p:blipFill>
        <p:spPr>
          <a:xfrm>
            <a:off x="1390" y="0"/>
            <a:ext cx="12190610" cy="6858000"/>
          </a:xfrm>
          <a:prstGeom prst="rect">
            <a:avLst/>
          </a:prstGeom>
        </p:spPr>
      </p:pic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A779C570-2C2E-4299-B098-DF72A47F225F}"/>
              </a:ext>
            </a:extLst>
          </p:cNvPr>
          <p:cNvSpPr/>
          <p:nvPr/>
        </p:nvSpPr>
        <p:spPr>
          <a:xfrm>
            <a:off x="0" y="0"/>
            <a:ext cx="12192000" cy="4702278"/>
          </a:xfrm>
          <a:custGeom>
            <a:avLst/>
            <a:gdLst>
              <a:gd name="connsiteX0" fmla="*/ 0 w 12192000"/>
              <a:gd name="connsiteY0" fmla="*/ 0 h 4702278"/>
              <a:gd name="connsiteX1" fmla="*/ 12192000 w 12192000"/>
              <a:gd name="connsiteY1" fmla="*/ 0 h 4702278"/>
              <a:gd name="connsiteX2" fmla="*/ 12192000 w 12192000"/>
              <a:gd name="connsiteY2" fmla="*/ 3709741 h 4702278"/>
              <a:gd name="connsiteX3" fmla="*/ 11983047 w 12192000"/>
              <a:gd name="connsiteY3" fmla="*/ 3783772 h 4702278"/>
              <a:gd name="connsiteX4" fmla="*/ 6096001 w 12192000"/>
              <a:gd name="connsiteY4" fmla="*/ 4702278 h 4702278"/>
              <a:gd name="connsiteX5" fmla="*/ 208955 w 12192000"/>
              <a:gd name="connsiteY5" fmla="*/ 3783772 h 4702278"/>
              <a:gd name="connsiteX6" fmla="*/ 0 w 12192000"/>
              <a:gd name="connsiteY6" fmla="*/ 3709741 h 470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702278">
                <a:moveTo>
                  <a:pt x="0" y="0"/>
                </a:moveTo>
                <a:lnTo>
                  <a:pt x="12192000" y="0"/>
                </a:lnTo>
                <a:lnTo>
                  <a:pt x="12192000" y="3709741"/>
                </a:lnTo>
                <a:lnTo>
                  <a:pt x="11983047" y="3783772"/>
                </a:lnTo>
                <a:cubicBezTo>
                  <a:pt x="10233045" y="4369545"/>
                  <a:pt x="8227585" y="4702278"/>
                  <a:pt x="6096001" y="4702278"/>
                </a:cubicBezTo>
                <a:cubicBezTo>
                  <a:pt x="3964418" y="4702278"/>
                  <a:pt x="1958957" y="4369545"/>
                  <a:pt x="208955" y="3783772"/>
                </a:cubicBezTo>
                <a:lnTo>
                  <a:pt x="0" y="3709741"/>
                </a:lnTo>
                <a:close/>
              </a:path>
            </a:pathLst>
          </a:custGeom>
          <a:solidFill>
            <a:schemeClr val="bg1">
              <a:alpha val="9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1164DD77-ED64-4A44-9871-B0E097C9A7FC}"/>
              </a:ext>
            </a:extLst>
          </p:cNvPr>
          <p:cNvSpPr/>
          <p:nvPr/>
        </p:nvSpPr>
        <p:spPr>
          <a:xfrm>
            <a:off x="-6254634" y="-10518058"/>
            <a:ext cx="24701269" cy="15220335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861F44-9EB3-4AD0-9971-F66627B6A07C}"/>
              </a:ext>
            </a:extLst>
          </p:cNvPr>
          <p:cNvSpPr txBox="1"/>
          <p:nvPr/>
        </p:nvSpPr>
        <p:spPr>
          <a:xfrm>
            <a:off x="1692206" y="2118218"/>
            <a:ext cx="8807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1"/>
                </a:solidFill>
              </a:rPr>
              <a:t>医院信息系统实验课</a:t>
            </a:r>
            <a:endParaRPr lang="zh-CN" altLang="en-US" sz="4800" b="1" dirty="0">
              <a:solidFill>
                <a:schemeClr val="accent1"/>
              </a:solidFill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CB37B5BD-A84F-4382-8F03-05E3EA57B531}"/>
              </a:ext>
            </a:extLst>
          </p:cNvPr>
          <p:cNvGrpSpPr/>
          <p:nvPr/>
        </p:nvGrpSpPr>
        <p:grpSpPr>
          <a:xfrm>
            <a:off x="4520147" y="1212358"/>
            <a:ext cx="3151707" cy="835719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C4A37BF2-D33C-4975-8FF0-531856A1B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96CEC697-98C8-4697-8B83-B0BB66B6B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24A69291-6945-40EB-9E9A-540F45BFE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1C17E694-C8B1-46F2-9BF6-B7C771F8B7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1597B53A-E9B6-4B8D-886B-D5A92977B8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1AD1B811-4A0E-45C0-8EC7-8401F9B05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2B31018F-15BA-4A5C-8367-7B1FF7968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42E1DBA8-B81C-4922-8060-1C9390E0C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C746DB35-990E-471A-8AAC-FE93D2B03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3C0862A0-9372-451F-89D2-A062CDD2E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A6E44E1A-3859-40AA-9E3D-732075917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38D33738-3AB8-459D-9A9F-3DF981205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5870826-9E15-42A5-BC19-A121C99BE5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C6017EA1-4468-4316-82EC-D83F28607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DF70B634-9A64-447B-841F-091972301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1D134D6D-6389-433B-8260-F1DD3F12C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9D75C6D5-2D8A-4750-9E25-012E20A86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93C9900A-2732-4532-A79A-46703C469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43DDBC26-B970-4301-9689-2446FF756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6EE8C66E-F062-469A-979D-DD3DD58F7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7EF0ABAC-F134-4BE2-96FD-96B34D947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57817727-40C5-425E-8FDF-CD843DC64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FF971A55-A09A-4050-9EE3-46B96BBBD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729DB6D6-AE0A-4D85-9DF0-6C74F627E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449472B5-6A0F-414D-9EAF-1F693ADA4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13882086-EBD9-4BEF-913F-9E99609B3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F7CD438F-A41C-4036-BEFE-1A6DB7507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C4B6C31C-EEC2-4E13-8410-93C60CD32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A4C5D367-DADF-4B09-9057-F8ADD5E92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976D6F0D-FC48-4402-ACEE-6CA996172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4A9C4F77-DDCD-4800-9EAB-055785F399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D2EABEBB-0E3C-4934-B830-7F3ABC22E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F70EF654-2813-4E51-8F8B-73BB5CA52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84CBB412-1DA4-47A4-BC5F-7BEC6563B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61797792-199B-4682-B027-1A535D581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EE7F2DC-E4C6-4BAA-A233-1DD90F070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96" name="文本框 95">
            <a:extLst>
              <a:ext uri="{FF2B5EF4-FFF2-40B4-BE49-F238E27FC236}">
                <a16:creationId xmlns:a16="http://schemas.microsoft.com/office/drawing/2014/main" id="{CACDB9E0-468B-448C-B0F7-055F5794A622}"/>
              </a:ext>
            </a:extLst>
          </p:cNvPr>
          <p:cNvSpPr txBox="1"/>
          <p:nvPr/>
        </p:nvSpPr>
        <p:spPr>
          <a:xfrm>
            <a:off x="4006822" y="2953476"/>
            <a:ext cx="41190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医学信息学系</a:t>
            </a:r>
            <a:endParaRPr lang="en-US" altLang="zh-CN" sz="2000" b="1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  <a:sym typeface="等线" panose="02010600030101010101" pitchFamily="2" charset="-122"/>
              </a:rPr>
              <a:t>第一附属</a:t>
            </a:r>
            <a:r>
              <a:rPr lang="zh-CN" altLang="en-US" sz="2000" b="1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  <a:sym typeface="等线" panose="02010600030101010101" pitchFamily="2" charset="-122"/>
              </a:rPr>
              <a:t>医院</a:t>
            </a:r>
            <a:endParaRPr lang="en-US" altLang="zh-CN" sz="2000" b="1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  <a:sym typeface="等线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丁海龙</a:t>
            </a:r>
            <a:endParaRPr lang="en-US" altLang="zh-CN" sz="2000" b="1" dirty="0" smtClean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4" name="文本框 95">
            <a:extLst>
              <a:ext uri="{FF2B5EF4-FFF2-40B4-BE49-F238E27FC236}">
                <a16:creationId xmlns:a16="http://schemas.microsoft.com/office/drawing/2014/main" id="{CACDB9E0-468B-448C-B0F7-055F5794A622}"/>
              </a:ext>
            </a:extLst>
          </p:cNvPr>
          <p:cNvSpPr txBox="1"/>
          <p:nvPr/>
        </p:nvSpPr>
        <p:spPr>
          <a:xfrm>
            <a:off x="4065438" y="4254730"/>
            <a:ext cx="4119038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456087"/>
                </a:solidFill>
                <a:latin typeface="+mj-lt"/>
                <a:ea typeface="等线" panose="02010600030101010101" pitchFamily="2" charset="-122"/>
              </a:rPr>
              <a:t>2025-04-24</a:t>
            </a:r>
          </a:p>
        </p:txBody>
      </p:sp>
    </p:spTree>
    <p:extLst>
      <p:ext uri="{BB962C8B-B14F-4D97-AF65-F5344CB8AC3E}">
        <p14:creationId xmlns:p14="http://schemas.microsoft.com/office/powerpoint/2010/main" val="317328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.1 </a:t>
            </a:r>
            <a:r>
              <a:rPr lang="zh-CN" altLang="en-US" dirty="0" smtClean="0"/>
              <a:t>数据库表结构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89782" y="1232313"/>
            <a:ext cx="9144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-- </a:t>
            </a:r>
            <a:r>
              <a:rPr lang="zh-CN" altLang="en-US" dirty="0"/>
              <a:t>内科类科室</a:t>
            </a:r>
          </a:p>
          <a:p>
            <a:r>
              <a:rPr lang="en-US" altLang="zh-CN" dirty="0"/>
              <a:t>INSERT INTO </a:t>
            </a:r>
            <a:r>
              <a:rPr lang="en-US" altLang="zh-CN" dirty="0" err="1"/>
              <a:t>hospitaldepartment</a:t>
            </a:r>
            <a:r>
              <a:rPr lang="en-US" altLang="zh-CN" dirty="0"/>
              <a:t> (</a:t>
            </a:r>
            <a:r>
              <a:rPr lang="en-US" altLang="zh-CN" dirty="0" err="1"/>
              <a:t>officeid</a:t>
            </a:r>
            <a:r>
              <a:rPr lang="en-US" altLang="zh-CN" dirty="0"/>
              <a:t>, </a:t>
            </a:r>
            <a:r>
              <a:rPr lang="en-US" altLang="zh-CN" dirty="0" err="1"/>
              <a:t>officename</a:t>
            </a:r>
            <a:r>
              <a:rPr lang="en-US" altLang="zh-CN" dirty="0"/>
              <a:t>, </a:t>
            </a:r>
            <a:r>
              <a:rPr lang="en-US" altLang="zh-CN" dirty="0" err="1"/>
              <a:t>officetype</a:t>
            </a:r>
            <a:r>
              <a:rPr lang="en-US" altLang="zh-CN" dirty="0"/>
              <a:t>) VALUES</a:t>
            </a:r>
          </a:p>
          <a:p>
            <a:r>
              <a:rPr lang="en-US" altLang="zh-CN" dirty="0"/>
              <a:t>('0101', '</a:t>
            </a:r>
            <a:r>
              <a:rPr lang="zh-CN" altLang="en-US" dirty="0"/>
              <a:t>普通内科</a:t>
            </a:r>
            <a:r>
              <a:rPr lang="en-US" altLang="zh-CN" dirty="0"/>
              <a:t>', '</a:t>
            </a:r>
            <a:r>
              <a:rPr lang="zh-CN" altLang="en-US" dirty="0"/>
              <a:t>内科</a:t>
            </a:r>
            <a:r>
              <a:rPr lang="en-US" altLang="zh-CN" dirty="0" smtClean="0"/>
              <a:t>'),(</a:t>
            </a:r>
            <a:r>
              <a:rPr lang="en-US" altLang="zh-CN" dirty="0"/>
              <a:t>'0102', '</a:t>
            </a:r>
            <a:r>
              <a:rPr lang="zh-CN" altLang="en-US" dirty="0"/>
              <a:t>心血管内科</a:t>
            </a:r>
            <a:r>
              <a:rPr lang="en-US" altLang="zh-CN" dirty="0"/>
              <a:t>', '</a:t>
            </a:r>
            <a:r>
              <a:rPr lang="zh-CN" altLang="en-US" dirty="0"/>
              <a:t>内科</a:t>
            </a:r>
            <a:r>
              <a:rPr lang="en-US" altLang="zh-CN" dirty="0" smtClean="0"/>
              <a:t>'),(</a:t>
            </a:r>
            <a:r>
              <a:rPr lang="en-US" altLang="zh-CN" dirty="0"/>
              <a:t>'0103', '</a:t>
            </a:r>
            <a:r>
              <a:rPr lang="zh-CN" altLang="en-US" dirty="0"/>
              <a:t>呼吸内科</a:t>
            </a:r>
            <a:r>
              <a:rPr lang="en-US" altLang="zh-CN" dirty="0"/>
              <a:t>', '</a:t>
            </a:r>
            <a:r>
              <a:rPr lang="zh-CN" altLang="en-US" dirty="0"/>
              <a:t>内科</a:t>
            </a:r>
            <a:r>
              <a:rPr lang="en-US" altLang="zh-CN" dirty="0" smtClean="0"/>
              <a:t>'),(</a:t>
            </a:r>
            <a:r>
              <a:rPr lang="en-US" altLang="zh-CN" dirty="0"/>
              <a:t>'0104', '</a:t>
            </a:r>
            <a:r>
              <a:rPr lang="zh-CN" altLang="en-US" dirty="0"/>
              <a:t>消化内科</a:t>
            </a:r>
            <a:r>
              <a:rPr lang="en-US" altLang="zh-CN" dirty="0"/>
              <a:t>', '</a:t>
            </a:r>
            <a:r>
              <a:rPr lang="zh-CN" altLang="en-US" dirty="0"/>
              <a:t>内科</a:t>
            </a:r>
            <a:r>
              <a:rPr lang="en-US" altLang="zh-CN" dirty="0" smtClean="0"/>
              <a:t>'),(</a:t>
            </a:r>
            <a:r>
              <a:rPr lang="en-US" altLang="zh-CN" dirty="0"/>
              <a:t>'0105', '</a:t>
            </a:r>
            <a:r>
              <a:rPr lang="zh-CN" altLang="en-US" dirty="0"/>
              <a:t>神经内科</a:t>
            </a:r>
            <a:r>
              <a:rPr lang="en-US" altLang="zh-CN" dirty="0"/>
              <a:t>', '</a:t>
            </a:r>
            <a:r>
              <a:rPr lang="zh-CN" altLang="en-US" dirty="0"/>
              <a:t>内科</a:t>
            </a:r>
            <a:r>
              <a:rPr lang="en-US" altLang="zh-CN" dirty="0" smtClean="0"/>
              <a:t>'),(</a:t>
            </a:r>
            <a:r>
              <a:rPr lang="en-US" altLang="zh-CN" dirty="0"/>
              <a:t>'0106', '</a:t>
            </a:r>
            <a:r>
              <a:rPr lang="zh-CN" altLang="en-US" dirty="0"/>
              <a:t>内分泌科</a:t>
            </a:r>
            <a:r>
              <a:rPr lang="en-US" altLang="zh-CN" dirty="0"/>
              <a:t>', '</a:t>
            </a:r>
            <a:r>
              <a:rPr lang="zh-CN" altLang="en-US" dirty="0"/>
              <a:t>内科</a:t>
            </a:r>
            <a:r>
              <a:rPr lang="en-US" altLang="zh-CN" dirty="0" smtClean="0"/>
              <a:t>'),(</a:t>
            </a:r>
            <a:r>
              <a:rPr lang="en-US" altLang="zh-CN" dirty="0"/>
              <a:t>'0107', '</a:t>
            </a:r>
            <a:r>
              <a:rPr lang="zh-CN" altLang="en-US" dirty="0"/>
              <a:t>肾内科</a:t>
            </a:r>
            <a:r>
              <a:rPr lang="en-US" altLang="zh-CN" dirty="0"/>
              <a:t>', '</a:t>
            </a:r>
            <a:r>
              <a:rPr lang="zh-CN" altLang="en-US" dirty="0"/>
              <a:t>内科</a:t>
            </a:r>
            <a:r>
              <a:rPr lang="en-US" altLang="zh-CN" dirty="0" smtClean="0"/>
              <a:t>'),(</a:t>
            </a:r>
            <a:r>
              <a:rPr lang="en-US" altLang="zh-CN" dirty="0"/>
              <a:t>'0108', '</a:t>
            </a:r>
            <a:r>
              <a:rPr lang="zh-CN" altLang="en-US" dirty="0"/>
              <a:t>血液内科</a:t>
            </a:r>
            <a:r>
              <a:rPr lang="en-US" altLang="zh-CN" dirty="0"/>
              <a:t>', '</a:t>
            </a:r>
            <a:r>
              <a:rPr lang="zh-CN" altLang="en-US" dirty="0"/>
              <a:t>内科</a:t>
            </a:r>
            <a:r>
              <a:rPr lang="en-US" altLang="zh-CN" dirty="0" smtClean="0"/>
              <a:t>'),(</a:t>
            </a:r>
            <a:r>
              <a:rPr lang="en-US" altLang="zh-CN" dirty="0"/>
              <a:t>'0109', '</a:t>
            </a:r>
            <a:r>
              <a:rPr lang="zh-CN" altLang="en-US" dirty="0"/>
              <a:t>感染科</a:t>
            </a:r>
            <a:r>
              <a:rPr lang="en-US" altLang="zh-CN" dirty="0"/>
              <a:t>', '</a:t>
            </a:r>
            <a:r>
              <a:rPr lang="zh-CN" altLang="en-US" dirty="0"/>
              <a:t>内科</a:t>
            </a:r>
            <a:r>
              <a:rPr lang="en-US" altLang="zh-CN" dirty="0" smtClean="0"/>
              <a:t>'),(</a:t>
            </a:r>
            <a:r>
              <a:rPr lang="en-US" altLang="zh-CN" dirty="0"/>
              <a:t>'0110', '</a:t>
            </a:r>
            <a:r>
              <a:rPr lang="zh-CN" altLang="en-US" dirty="0"/>
              <a:t>风湿免疫科</a:t>
            </a:r>
            <a:r>
              <a:rPr lang="en-US" altLang="zh-CN" dirty="0"/>
              <a:t>', '</a:t>
            </a:r>
            <a:r>
              <a:rPr lang="zh-CN" altLang="en-US" dirty="0"/>
              <a:t>内科</a:t>
            </a:r>
            <a:r>
              <a:rPr lang="en-US" altLang="zh-CN" dirty="0"/>
              <a:t>');</a:t>
            </a:r>
          </a:p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-- </a:t>
            </a:r>
            <a:r>
              <a:rPr lang="zh-CN" altLang="en-US" dirty="0"/>
              <a:t>外科类科室</a:t>
            </a:r>
          </a:p>
          <a:p>
            <a:r>
              <a:rPr lang="en-US" altLang="zh-CN" dirty="0"/>
              <a:t>INSERT INTO </a:t>
            </a:r>
            <a:r>
              <a:rPr lang="en-US" altLang="zh-CN" dirty="0" err="1"/>
              <a:t>hospitaldepartment</a:t>
            </a:r>
            <a:r>
              <a:rPr lang="en-US" altLang="zh-CN" dirty="0"/>
              <a:t> (</a:t>
            </a:r>
            <a:r>
              <a:rPr lang="en-US" altLang="zh-CN" dirty="0" err="1"/>
              <a:t>officeid</a:t>
            </a:r>
            <a:r>
              <a:rPr lang="en-US" altLang="zh-CN" dirty="0"/>
              <a:t>, </a:t>
            </a:r>
            <a:r>
              <a:rPr lang="en-US" altLang="zh-CN" dirty="0" err="1"/>
              <a:t>officename</a:t>
            </a:r>
            <a:r>
              <a:rPr lang="en-US" altLang="zh-CN" dirty="0"/>
              <a:t>, </a:t>
            </a:r>
            <a:r>
              <a:rPr lang="en-US" altLang="zh-CN" dirty="0" err="1"/>
              <a:t>officetype</a:t>
            </a:r>
            <a:r>
              <a:rPr lang="en-US" altLang="zh-CN" dirty="0"/>
              <a:t>) </a:t>
            </a:r>
            <a:r>
              <a:rPr lang="en-US" altLang="zh-CN" dirty="0" smtClean="0"/>
              <a:t>VALUES(</a:t>
            </a:r>
            <a:r>
              <a:rPr lang="en-US" altLang="zh-CN" dirty="0"/>
              <a:t>'0201', '</a:t>
            </a:r>
            <a:r>
              <a:rPr lang="zh-CN" altLang="en-US" dirty="0"/>
              <a:t>普通外科</a:t>
            </a:r>
            <a:r>
              <a:rPr lang="en-US" altLang="zh-CN" dirty="0"/>
              <a:t>', '</a:t>
            </a:r>
            <a:r>
              <a:rPr lang="zh-CN" altLang="en-US" dirty="0"/>
              <a:t>外科</a:t>
            </a:r>
            <a:r>
              <a:rPr lang="en-US" altLang="zh-CN" dirty="0" smtClean="0"/>
              <a:t>'),(</a:t>
            </a:r>
            <a:r>
              <a:rPr lang="en-US" altLang="zh-CN" dirty="0"/>
              <a:t>'0202', '</a:t>
            </a:r>
            <a:r>
              <a:rPr lang="zh-CN" altLang="en-US" dirty="0"/>
              <a:t>骨科</a:t>
            </a:r>
            <a:r>
              <a:rPr lang="en-US" altLang="zh-CN" dirty="0"/>
              <a:t>', '</a:t>
            </a:r>
            <a:r>
              <a:rPr lang="zh-CN" altLang="en-US" dirty="0"/>
              <a:t>外科</a:t>
            </a:r>
            <a:r>
              <a:rPr lang="en-US" altLang="zh-CN" dirty="0" smtClean="0"/>
              <a:t>'),(</a:t>
            </a:r>
            <a:r>
              <a:rPr lang="en-US" altLang="zh-CN" dirty="0"/>
              <a:t>'0203', '</a:t>
            </a:r>
            <a:r>
              <a:rPr lang="zh-CN" altLang="en-US" dirty="0"/>
              <a:t>神经外科</a:t>
            </a:r>
            <a:r>
              <a:rPr lang="en-US" altLang="zh-CN" dirty="0"/>
              <a:t>', '</a:t>
            </a:r>
            <a:r>
              <a:rPr lang="zh-CN" altLang="en-US" dirty="0"/>
              <a:t>外科</a:t>
            </a:r>
            <a:r>
              <a:rPr lang="en-US" altLang="zh-CN" dirty="0" smtClean="0"/>
              <a:t>'),(</a:t>
            </a:r>
            <a:r>
              <a:rPr lang="en-US" altLang="zh-CN" dirty="0"/>
              <a:t>'0204', '</a:t>
            </a:r>
            <a:r>
              <a:rPr lang="zh-CN" altLang="en-US" dirty="0"/>
              <a:t>心胸外科</a:t>
            </a:r>
            <a:r>
              <a:rPr lang="en-US" altLang="zh-CN" dirty="0"/>
              <a:t>', '</a:t>
            </a:r>
            <a:r>
              <a:rPr lang="zh-CN" altLang="en-US" dirty="0"/>
              <a:t>外科</a:t>
            </a:r>
            <a:r>
              <a:rPr lang="en-US" altLang="zh-CN" dirty="0" smtClean="0"/>
              <a:t>'),(</a:t>
            </a:r>
            <a:r>
              <a:rPr lang="en-US" altLang="zh-CN" dirty="0"/>
              <a:t>'0205', '</a:t>
            </a:r>
            <a:r>
              <a:rPr lang="zh-CN" altLang="en-US" dirty="0"/>
              <a:t>泌尿外科</a:t>
            </a:r>
            <a:r>
              <a:rPr lang="en-US" altLang="zh-CN" dirty="0"/>
              <a:t>', '</a:t>
            </a:r>
            <a:r>
              <a:rPr lang="zh-CN" altLang="en-US" dirty="0"/>
              <a:t>外科</a:t>
            </a:r>
            <a:r>
              <a:rPr lang="en-US" altLang="zh-CN" dirty="0" smtClean="0"/>
              <a:t>'),(</a:t>
            </a:r>
            <a:r>
              <a:rPr lang="en-US" altLang="zh-CN" dirty="0"/>
              <a:t>'0206', '</a:t>
            </a:r>
            <a:r>
              <a:rPr lang="zh-CN" altLang="en-US" dirty="0"/>
              <a:t>肝胆外科</a:t>
            </a:r>
            <a:r>
              <a:rPr lang="en-US" altLang="zh-CN" dirty="0"/>
              <a:t>', '</a:t>
            </a:r>
            <a:r>
              <a:rPr lang="zh-CN" altLang="en-US" dirty="0"/>
              <a:t>外科</a:t>
            </a:r>
            <a:r>
              <a:rPr lang="en-US" altLang="zh-CN" dirty="0" smtClean="0"/>
              <a:t>'),(</a:t>
            </a:r>
            <a:r>
              <a:rPr lang="en-US" altLang="zh-CN" dirty="0"/>
              <a:t>'0207', '</a:t>
            </a:r>
            <a:r>
              <a:rPr lang="zh-CN" altLang="en-US" dirty="0"/>
              <a:t>烧伤整形科</a:t>
            </a:r>
            <a:r>
              <a:rPr lang="en-US" altLang="zh-CN" dirty="0"/>
              <a:t>', '</a:t>
            </a:r>
            <a:r>
              <a:rPr lang="zh-CN" altLang="en-US" dirty="0"/>
              <a:t>外科</a:t>
            </a:r>
            <a:r>
              <a:rPr lang="en-US" altLang="zh-CN" dirty="0" smtClean="0"/>
              <a:t>'),(</a:t>
            </a:r>
            <a:r>
              <a:rPr lang="en-US" altLang="zh-CN" dirty="0"/>
              <a:t>'0208', '</a:t>
            </a:r>
            <a:r>
              <a:rPr lang="zh-CN" altLang="en-US" dirty="0"/>
              <a:t>血管外科</a:t>
            </a:r>
            <a:r>
              <a:rPr lang="en-US" altLang="zh-CN" dirty="0"/>
              <a:t>', '</a:t>
            </a:r>
            <a:r>
              <a:rPr lang="zh-CN" altLang="en-US" dirty="0"/>
              <a:t>外科</a:t>
            </a:r>
            <a:r>
              <a:rPr lang="en-US" altLang="zh-CN" dirty="0" smtClean="0"/>
              <a:t>'),(</a:t>
            </a:r>
            <a:r>
              <a:rPr lang="en-US" altLang="zh-CN" dirty="0"/>
              <a:t>'0209', '</a:t>
            </a:r>
            <a:r>
              <a:rPr lang="zh-CN" altLang="en-US" dirty="0"/>
              <a:t>乳腺外科</a:t>
            </a:r>
            <a:r>
              <a:rPr lang="en-US" altLang="zh-CN" dirty="0"/>
              <a:t>', '</a:t>
            </a:r>
            <a:r>
              <a:rPr lang="zh-CN" altLang="en-US" dirty="0"/>
              <a:t>外科</a:t>
            </a:r>
            <a:r>
              <a:rPr lang="en-US" altLang="zh-CN" dirty="0" smtClean="0"/>
              <a:t>'),(</a:t>
            </a:r>
            <a:r>
              <a:rPr lang="en-US" altLang="zh-CN" dirty="0"/>
              <a:t>'0210', '</a:t>
            </a:r>
            <a:r>
              <a:rPr lang="zh-CN" altLang="en-US" dirty="0"/>
              <a:t>肛肠外科</a:t>
            </a:r>
            <a:r>
              <a:rPr lang="en-US" altLang="zh-CN" dirty="0"/>
              <a:t>', '</a:t>
            </a:r>
            <a:r>
              <a:rPr lang="zh-CN" altLang="en-US" dirty="0"/>
              <a:t>外科</a:t>
            </a:r>
            <a:r>
              <a:rPr lang="en-US" altLang="zh-CN" dirty="0"/>
              <a:t>');</a:t>
            </a:r>
          </a:p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insert into </a:t>
            </a:r>
            <a:r>
              <a:rPr lang="en-US" altLang="zh-CN" dirty="0" err="1"/>
              <a:t>hospitaldepartment</a:t>
            </a:r>
            <a:r>
              <a:rPr lang="en-US" altLang="zh-CN" dirty="0"/>
              <a:t>(</a:t>
            </a:r>
            <a:r>
              <a:rPr lang="en-US" altLang="zh-CN" dirty="0" err="1"/>
              <a:t>officeid,officename,officetype</a:t>
            </a:r>
            <a:r>
              <a:rPr lang="en-US" altLang="zh-CN" dirty="0"/>
              <a:t>)values('01','</a:t>
            </a:r>
            <a:r>
              <a:rPr lang="zh-CN" altLang="en-US" dirty="0"/>
              <a:t>内科</a:t>
            </a:r>
            <a:r>
              <a:rPr lang="en-US" altLang="zh-CN" dirty="0"/>
              <a:t>','</a:t>
            </a:r>
            <a:r>
              <a:rPr lang="zh-CN" altLang="en-US" dirty="0"/>
              <a:t>内科</a:t>
            </a:r>
            <a:r>
              <a:rPr lang="en-US" altLang="zh-CN" dirty="0"/>
              <a:t>'),('02','</a:t>
            </a:r>
            <a:r>
              <a:rPr lang="zh-CN" altLang="en-US" dirty="0"/>
              <a:t>外科</a:t>
            </a:r>
            <a:r>
              <a:rPr lang="en-US" altLang="zh-CN" dirty="0"/>
              <a:t>','</a:t>
            </a:r>
            <a:r>
              <a:rPr lang="zh-CN" altLang="en-US" dirty="0"/>
              <a:t>外科</a:t>
            </a:r>
            <a:r>
              <a:rPr lang="en-US" altLang="zh-CN" dirty="0"/>
              <a:t>')</a:t>
            </a:r>
          </a:p>
          <a:p>
            <a:r>
              <a:rPr lang="en-US" altLang="zh-CN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3960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2.2 </a:t>
            </a:r>
            <a:r>
              <a:rPr lang="zh-CN" altLang="en-US" dirty="0" smtClean="0"/>
              <a:t>数据库得到的列表数据转化为树形结构数据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513606" y="1999615"/>
            <a:ext cx="3877985" cy="3208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[{</a:t>
            </a:r>
          </a:p>
          <a:p>
            <a:pPr algn="l">
              <a:lnSpc>
                <a:spcPct val="125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label:’’,</a:t>
            </a:r>
          </a:p>
          <a:p>
            <a:pPr algn="l">
              <a:lnSpc>
                <a:spcPct val="125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value:’’,</a:t>
            </a:r>
          </a:p>
          <a:p>
            <a:pPr algn="l">
              <a:lnSpc>
                <a:spcPct val="125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children: [{</a:t>
            </a:r>
          </a:p>
          <a:p>
            <a:pPr>
              <a:lnSpc>
                <a:spcPct val="125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label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: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’’,</a:t>
            </a:r>
          </a:p>
          <a:p>
            <a:pPr algn="l">
              <a:lnSpc>
                <a:spcPct val="125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value: ’’,</a:t>
            </a:r>
          </a:p>
          <a:p>
            <a:pPr algn="l">
              <a:lnSpc>
                <a:spcPct val="125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children[…]	</a:t>
            </a:r>
          </a:p>
          <a:p>
            <a:pPr algn="l">
              <a:lnSpc>
                <a:spcPct val="125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}]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>
              <a:lnSpc>
                <a:spcPct val="125000"/>
              </a:lnSpc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}]</a:t>
            </a: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60" y="1946565"/>
            <a:ext cx="3609975" cy="3781425"/>
          </a:xfrm>
          <a:prstGeom prst="rect">
            <a:avLst/>
          </a:prstGeom>
        </p:spPr>
      </p:pic>
      <p:sp>
        <p:nvSpPr>
          <p:cNvPr id="7" name="燕尾形 6"/>
          <p:cNvSpPr/>
          <p:nvPr/>
        </p:nvSpPr>
        <p:spPr>
          <a:xfrm>
            <a:off x="5625860" y="3407434"/>
            <a:ext cx="940279" cy="638354"/>
          </a:xfrm>
          <a:prstGeom prst="chevr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39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5EDA92-308A-4D1B-A7A6-D10FDF078030}"/>
              </a:ext>
            </a:extLst>
          </p:cNvPr>
          <p:cNvCxnSpPr>
            <a:cxnSpLocks/>
          </p:cNvCxnSpPr>
          <p:nvPr/>
        </p:nvCxnSpPr>
        <p:spPr>
          <a:xfrm>
            <a:off x="1563478" y="516418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3">
            <a:extLst>
              <a:ext uri="{FF2B5EF4-FFF2-40B4-BE49-F238E27FC236}">
                <a16:creationId xmlns:a16="http://schemas.microsoft.com/office/drawing/2014/main" id="{CC684A4B-CA39-4F26-A12D-35E005F043B8}"/>
              </a:ext>
            </a:extLst>
          </p:cNvPr>
          <p:cNvSpPr txBox="1">
            <a:spLocks/>
          </p:cNvSpPr>
          <p:nvPr/>
        </p:nvSpPr>
        <p:spPr>
          <a:xfrm>
            <a:off x="1487277" y="1682467"/>
            <a:ext cx="3345980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3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mpact" panose="020B0806030902050204" pitchFamily="34" charset="0"/>
              </a:rPr>
              <a:t> </a:t>
            </a:r>
            <a:r>
              <a:rPr lang="en-US" dirty="0" smtClean="0">
                <a:latin typeface="Impact" panose="020B0806030902050204" pitchFamily="34" charset="0"/>
              </a:rPr>
              <a:t>    </a:t>
            </a:r>
            <a:r>
              <a:rPr lang="en-US" altLang="zh-CN" dirty="0" smtClean="0">
                <a:latin typeface="Impact" panose="020B0806030902050204" pitchFamily="34" charset="0"/>
              </a:rPr>
              <a:t>3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20" name="文本占位符 13">
            <a:extLst>
              <a:ext uri="{FF2B5EF4-FFF2-40B4-BE49-F238E27FC236}">
                <a16:creationId xmlns:a16="http://schemas.microsoft.com/office/drawing/2014/main" id="{B29C1F12-6031-4EA9-AE07-BC69CB131169}"/>
              </a:ext>
            </a:extLst>
          </p:cNvPr>
          <p:cNvSpPr txBox="1">
            <a:spLocks/>
          </p:cNvSpPr>
          <p:nvPr/>
        </p:nvSpPr>
        <p:spPr>
          <a:xfrm>
            <a:off x="1474040" y="3375714"/>
            <a:ext cx="4743912" cy="7848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b="1" kern="120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获取所有医生信息数据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id="{4156E604-2C33-4CAD-AF25-6240BB3C18E4}"/>
              </a:ext>
            </a:extLst>
          </p:cNvPr>
          <p:cNvSpPr/>
          <p:nvPr/>
        </p:nvSpPr>
        <p:spPr>
          <a:xfrm>
            <a:off x="6413720" y="0"/>
            <a:ext cx="5016553" cy="6858000"/>
          </a:xfrm>
          <a:prstGeom prst="parallelogram">
            <a:avLst>
              <a:gd name="adj" fmla="val 39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200C106D-6143-44DE-A63A-8E5F143AF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r="47614" b="16216"/>
          <a:stretch/>
        </p:blipFill>
        <p:spPr>
          <a:xfrm>
            <a:off x="6515049" y="0"/>
            <a:ext cx="5397122" cy="6858000"/>
          </a:xfrm>
          <a:custGeom>
            <a:avLst/>
            <a:gdLst>
              <a:gd name="connsiteX0" fmla="*/ 1981014 w 5397122"/>
              <a:gd name="connsiteY0" fmla="*/ 0 h 6858000"/>
              <a:gd name="connsiteX1" fmla="*/ 5397122 w 5397122"/>
              <a:gd name="connsiteY1" fmla="*/ 0 h 6858000"/>
              <a:gd name="connsiteX2" fmla="*/ 3416108 w 5397122"/>
              <a:gd name="connsiteY2" fmla="*/ 6858000 h 6858000"/>
              <a:gd name="connsiteX3" fmla="*/ 0 w 53971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122" h="6858000">
                <a:moveTo>
                  <a:pt x="1981014" y="0"/>
                </a:moveTo>
                <a:lnTo>
                  <a:pt x="5397122" y="0"/>
                </a:lnTo>
                <a:lnTo>
                  <a:pt x="34161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8D2A54DC-FFE6-4A46-9031-8595F95B0A1F}"/>
              </a:ext>
            </a:extLst>
          </p:cNvPr>
          <p:cNvGrpSpPr/>
          <p:nvPr/>
        </p:nvGrpSpPr>
        <p:grpSpPr>
          <a:xfrm>
            <a:off x="654092" y="6223000"/>
            <a:ext cx="2053789" cy="544591"/>
            <a:chOff x="713386" y="1446438"/>
            <a:chExt cx="3151707" cy="835719"/>
          </a:xfrm>
        </p:grpSpPr>
        <p:sp>
          <p:nvSpPr>
            <p:cNvPr id="53" name="Freeform 270">
              <a:extLst>
                <a:ext uri="{FF2B5EF4-FFF2-40B4-BE49-F238E27FC236}">
                  <a16:creationId xmlns:a16="http://schemas.microsoft.com/office/drawing/2014/main" id="{5245CA65-6919-4F83-B07B-B25B355BB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1">
              <a:extLst>
                <a:ext uri="{FF2B5EF4-FFF2-40B4-BE49-F238E27FC236}">
                  <a16:creationId xmlns:a16="http://schemas.microsoft.com/office/drawing/2014/main" id="{4F656552-539A-46B2-883E-E74083E10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2">
              <a:extLst>
                <a:ext uri="{FF2B5EF4-FFF2-40B4-BE49-F238E27FC236}">
                  <a16:creationId xmlns:a16="http://schemas.microsoft.com/office/drawing/2014/main" id="{1BFCF0E8-7107-4285-807D-E86253D93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3">
              <a:extLst>
                <a:ext uri="{FF2B5EF4-FFF2-40B4-BE49-F238E27FC236}">
                  <a16:creationId xmlns:a16="http://schemas.microsoft.com/office/drawing/2014/main" id="{6D98E0A1-BE73-4902-8F79-3550CB248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4">
              <a:extLst>
                <a:ext uri="{FF2B5EF4-FFF2-40B4-BE49-F238E27FC236}">
                  <a16:creationId xmlns:a16="http://schemas.microsoft.com/office/drawing/2014/main" id="{7FAF9DD3-1A6C-4C55-8121-BCB55115C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5">
              <a:extLst>
                <a:ext uri="{FF2B5EF4-FFF2-40B4-BE49-F238E27FC236}">
                  <a16:creationId xmlns:a16="http://schemas.microsoft.com/office/drawing/2014/main" id="{344039B5-FC0A-4D4D-A549-1534F3E5B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76">
              <a:extLst>
                <a:ext uri="{FF2B5EF4-FFF2-40B4-BE49-F238E27FC236}">
                  <a16:creationId xmlns:a16="http://schemas.microsoft.com/office/drawing/2014/main" id="{6A134C7E-4F07-4C34-8833-88C7A83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7">
              <a:extLst>
                <a:ext uri="{FF2B5EF4-FFF2-40B4-BE49-F238E27FC236}">
                  <a16:creationId xmlns:a16="http://schemas.microsoft.com/office/drawing/2014/main" id="{39BC0122-481B-4B69-9278-38A5B40D9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1" name="Freeform 278">
              <a:extLst>
                <a:ext uri="{FF2B5EF4-FFF2-40B4-BE49-F238E27FC236}">
                  <a16:creationId xmlns:a16="http://schemas.microsoft.com/office/drawing/2014/main" id="{FC474750-93F8-4F38-990A-3C034E688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9">
              <a:extLst>
                <a:ext uri="{FF2B5EF4-FFF2-40B4-BE49-F238E27FC236}">
                  <a16:creationId xmlns:a16="http://schemas.microsoft.com/office/drawing/2014/main" id="{F577F2DD-64F8-42B4-8876-8BEDE4A8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0">
              <a:extLst>
                <a:ext uri="{FF2B5EF4-FFF2-40B4-BE49-F238E27FC236}">
                  <a16:creationId xmlns:a16="http://schemas.microsoft.com/office/drawing/2014/main" id="{443DF02F-F22B-4C3C-9A65-E69889EA0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1">
              <a:extLst>
                <a:ext uri="{FF2B5EF4-FFF2-40B4-BE49-F238E27FC236}">
                  <a16:creationId xmlns:a16="http://schemas.microsoft.com/office/drawing/2014/main" id="{2392B2D5-577B-401C-A6C7-296F092DA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2">
              <a:extLst>
                <a:ext uri="{FF2B5EF4-FFF2-40B4-BE49-F238E27FC236}">
                  <a16:creationId xmlns:a16="http://schemas.microsoft.com/office/drawing/2014/main" id="{93B795F8-B8A7-4E8D-9D58-38A7C898F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3">
              <a:extLst>
                <a:ext uri="{FF2B5EF4-FFF2-40B4-BE49-F238E27FC236}">
                  <a16:creationId xmlns:a16="http://schemas.microsoft.com/office/drawing/2014/main" id="{AF8C6C8B-5DB0-4899-BFD7-7AD9FD927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4">
              <a:extLst>
                <a:ext uri="{FF2B5EF4-FFF2-40B4-BE49-F238E27FC236}">
                  <a16:creationId xmlns:a16="http://schemas.microsoft.com/office/drawing/2014/main" id="{529F7733-5533-4BDD-9449-3E1F8A045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5">
              <a:extLst>
                <a:ext uri="{FF2B5EF4-FFF2-40B4-BE49-F238E27FC236}">
                  <a16:creationId xmlns:a16="http://schemas.microsoft.com/office/drawing/2014/main" id="{5E42D3B7-185B-47C8-BA5E-0F27CE9C9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6">
              <a:extLst>
                <a:ext uri="{FF2B5EF4-FFF2-40B4-BE49-F238E27FC236}">
                  <a16:creationId xmlns:a16="http://schemas.microsoft.com/office/drawing/2014/main" id="{02612FB5-C996-4736-B780-4286352F3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7">
              <a:extLst>
                <a:ext uri="{FF2B5EF4-FFF2-40B4-BE49-F238E27FC236}">
                  <a16:creationId xmlns:a16="http://schemas.microsoft.com/office/drawing/2014/main" id="{8FE3E61E-722D-45D2-A4D1-2FADB85F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184B099B-2C25-4B82-85A9-4622B15E4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D323DD20-4ECB-4AC7-B7A0-FA0C29763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7BF929AF-46F7-4FEA-A399-20C23440E6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55B48EBB-92BC-4CEB-9B3E-4446A4DB6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2">
              <a:extLst>
                <a:ext uri="{FF2B5EF4-FFF2-40B4-BE49-F238E27FC236}">
                  <a16:creationId xmlns:a16="http://schemas.microsoft.com/office/drawing/2014/main" id="{C18AB3C0-1F3F-45B8-8A00-2CF37C59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3">
              <a:extLst>
                <a:ext uri="{FF2B5EF4-FFF2-40B4-BE49-F238E27FC236}">
                  <a16:creationId xmlns:a16="http://schemas.microsoft.com/office/drawing/2014/main" id="{AF05003F-5D50-4151-B70B-731AAD0D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4">
              <a:extLst>
                <a:ext uri="{FF2B5EF4-FFF2-40B4-BE49-F238E27FC236}">
                  <a16:creationId xmlns:a16="http://schemas.microsoft.com/office/drawing/2014/main" id="{B202D340-E49C-4A5E-87CE-7E0BD5C9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5">
              <a:extLst>
                <a:ext uri="{FF2B5EF4-FFF2-40B4-BE49-F238E27FC236}">
                  <a16:creationId xmlns:a16="http://schemas.microsoft.com/office/drawing/2014/main" id="{007F3597-AD8C-4B8D-862B-3351FA1BE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6">
              <a:extLst>
                <a:ext uri="{FF2B5EF4-FFF2-40B4-BE49-F238E27FC236}">
                  <a16:creationId xmlns:a16="http://schemas.microsoft.com/office/drawing/2014/main" id="{D6F4BE0A-2591-4971-B663-2653C5624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7">
              <a:extLst>
                <a:ext uri="{FF2B5EF4-FFF2-40B4-BE49-F238E27FC236}">
                  <a16:creationId xmlns:a16="http://schemas.microsoft.com/office/drawing/2014/main" id="{1900DD78-C34F-46E6-8CC2-3A236FD7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8">
              <a:extLst>
                <a:ext uri="{FF2B5EF4-FFF2-40B4-BE49-F238E27FC236}">
                  <a16:creationId xmlns:a16="http://schemas.microsoft.com/office/drawing/2014/main" id="{2F1A1400-71EE-4D2B-82F3-8CBEFC045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99">
              <a:extLst>
                <a:ext uri="{FF2B5EF4-FFF2-40B4-BE49-F238E27FC236}">
                  <a16:creationId xmlns:a16="http://schemas.microsoft.com/office/drawing/2014/main" id="{C566F2A9-E2F0-462A-B3CE-AEADC606E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0">
              <a:extLst>
                <a:ext uri="{FF2B5EF4-FFF2-40B4-BE49-F238E27FC236}">
                  <a16:creationId xmlns:a16="http://schemas.microsoft.com/office/drawing/2014/main" id="{1BE0C9A3-A0A4-47E2-9DAC-6B1403F4C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1">
              <a:extLst>
                <a:ext uri="{FF2B5EF4-FFF2-40B4-BE49-F238E27FC236}">
                  <a16:creationId xmlns:a16="http://schemas.microsoft.com/office/drawing/2014/main" id="{D76CD6D8-06DE-4FB4-9466-38F9FA66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2">
              <a:extLst>
                <a:ext uri="{FF2B5EF4-FFF2-40B4-BE49-F238E27FC236}">
                  <a16:creationId xmlns:a16="http://schemas.microsoft.com/office/drawing/2014/main" id="{7274CBDF-18E1-4413-8F22-DF4DB23C3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03">
              <a:extLst>
                <a:ext uri="{FF2B5EF4-FFF2-40B4-BE49-F238E27FC236}">
                  <a16:creationId xmlns:a16="http://schemas.microsoft.com/office/drawing/2014/main" id="{CEE34DF0-B64E-407C-BBAD-43F83A9E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04">
              <a:extLst>
                <a:ext uri="{FF2B5EF4-FFF2-40B4-BE49-F238E27FC236}">
                  <a16:creationId xmlns:a16="http://schemas.microsoft.com/office/drawing/2014/main" id="{1689DD49-3A26-4CDD-91C2-5A81BED9B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46C3AD83-8210-4DA1-8EC2-7B00B2C53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885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.1 </a:t>
            </a:r>
            <a:r>
              <a:rPr lang="zh-CN" altLang="en-US" dirty="0" smtClean="0"/>
              <a:t>数据库表结构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89782" y="1232313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医生数据即登录表</a:t>
            </a:r>
            <a:r>
              <a:rPr lang="en-US" altLang="zh-CN" dirty="0" err="1" smtClean="0"/>
              <a:t>tb_user</a:t>
            </a:r>
            <a:endParaRPr lang="en-US" altLang="zh-CN" dirty="0" smtClean="0"/>
          </a:p>
          <a:p>
            <a:endParaRPr lang="en-US" altLang="zh-CN" dirty="0"/>
          </a:p>
        </p:txBody>
      </p:sp>
      <p:grpSp>
        <p:nvGrpSpPr>
          <p:cNvPr id="6" name="组合 5"/>
          <p:cNvGrpSpPr/>
          <p:nvPr/>
        </p:nvGrpSpPr>
        <p:grpSpPr>
          <a:xfrm>
            <a:off x="270293" y="1875260"/>
            <a:ext cx="6993148" cy="1587261"/>
            <a:chOff x="322052" y="2208362"/>
            <a:chExt cx="6993148" cy="1587261"/>
          </a:xfrm>
        </p:grpSpPr>
        <p:sp>
          <p:nvSpPr>
            <p:cNvPr id="5" name="矩形 4"/>
            <p:cNvSpPr/>
            <p:nvPr/>
          </p:nvSpPr>
          <p:spPr>
            <a:xfrm>
              <a:off x="322052" y="2208362"/>
              <a:ext cx="6993148" cy="1587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22052" y="2300690"/>
              <a:ext cx="6096000" cy="14773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i="1" dirty="0" smtClean="0">
                  <a:solidFill>
                    <a:srgbClr val="A0A0A0"/>
                  </a:solidFill>
                  <a:latin typeface="Consolas" panose="020B0609020204030204" pitchFamily="49" charset="0"/>
                </a:rPr>
                <a:t>// </a:t>
              </a:r>
              <a:r>
                <a:rPr lang="zh-CN" altLang="en-US" i="1" dirty="0" smtClean="0">
                  <a:solidFill>
                    <a:srgbClr val="A0A0A0"/>
                  </a:solidFill>
                  <a:latin typeface="Consolas" panose="020B0609020204030204" pitchFamily="49" charset="0"/>
                </a:rPr>
                <a:t>后端</a:t>
              </a:r>
              <a:endParaRPr lang="en-US" altLang="zh-CN" i="1" dirty="0" smtClean="0">
                <a:solidFill>
                  <a:srgbClr val="A0A0A0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i="1" dirty="0" smtClean="0">
                  <a:solidFill>
                    <a:srgbClr val="A0A0A0"/>
                  </a:solidFill>
                  <a:latin typeface="Consolas" panose="020B0609020204030204" pitchFamily="49" charset="0"/>
                </a:rPr>
                <a:t>@</a:t>
              </a:r>
              <a:r>
                <a:rPr lang="en-US" altLang="zh-CN" i="1" dirty="0">
                  <a:solidFill>
                    <a:srgbClr val="A0A0A0"/>
                  </a:solidFill>
                  <a:latin typeface="Consolas" panose="020B0609020204030204" pitchFamily="49" charset="0"/>
                </a:rPr>
                <a:t>Override</a:t>
              </a:r>
              <a:endParaRPr lang="en-US" altLang="zh-CN" dirty="0">
                <a:solidFill>
                  <a:srgbClr val="D9E8F7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dirty="0">
                  <a:solidFill>
                    <a:srgbClr val="CC6C1D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zh-CN" dirty="0">
                  <a:solidFill>
                    <a:srgbClr val="D9E8F7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dirty="0" err="1">
                  <a:solidFill>
                    <a:srgbClr val="80F2F6"/>
                  </a:solidFill>
                  <a:latin typeface="Consolas" panose="020B0609020204030204" pitchFamily="49" charset="0"/>
                </a:rPr>
                <a:t>Iterable</a:t>
              </a:r>
              <a:r>
                <a:rPr lang="en-US" altLang="zh-CN" dirty="0">
                  <a:solidFill>
                    <a:srgbClr val="E6E6FA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dirty="0">
                  <a:solidFill>
                    <a:srgbClr val="B166DA"/>
                  </a:solidFill>
                  <a:latin typeface="Consolas" panose="020B0609020204030204" pitchFamily="49" charset="0"/>
                </a:rPr>
                <a:t>User</a:t>
              </a:r>
              <a:r>
                <a:rPr lang="en-US" altLang="zh-CN" dirty="0">
                  <a:solidFill>
                    <a:srgbClr val="E6E6FA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zh-CN" dirty="0">
                  <a:solidFill>
                    <a:srgbClr val="D9E8F7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dirty="0" err="1">
                  <a:solidFill>
                    <a:srgbClr val="1EB540"/>
                  </a:solidFill>
                  <a:latin typeface="Consolas" panose="020B0609020204030204" pitchFamily="49" charset="0"/>
                </a:rPr>
                <a:t>findAll</a:t>
              </a:r>
              <a:r>
                <a:rPr lang="en-US" altLang="zh-CN" dirty="0" smtClean="0">
                  <a:solidFill>
                    <a:srgbClr val="F9FAF4"/>
                  </a:solidFill>
                  <a:latin typeface="Consolas" panose="020B0609020204030204" pitchFamily="49" charset="0"/>
                </a:rPr>
                <a:t>()</a:t>
              </a:r>
              <a:r>
                <a:rPr lang="en-US" altLang="zh-CN" dirty="0" smtClean="0">
                  <a:solidFill>
                    <a:srgbClr val="D9E8F7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dirty="0">
                  <a:solidFill>
                    <a:srgbClr val="F9FAF4"/>
                  </a:solidFill>
                  <a:latin typeface="Consolas" panose="020B0609020204030204" pitchFamily="49" charset="0"/>
                </a:rPr>
                <a:t>{</a:t>
              </a:r>
              <a:endParaRPr lang="en-US" altLang="zh-CN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dirty="0" smtClean="0">
                  <a:solidFill>
                    <a:srgbClr val="CC6C1D"/>
                  </a:solidFill>
                  <a:latin typeface="Consolas" panose="020B0609020204030204" pitchFamily="49" charset="0"/>
                </a:rPr>
                <a:t>	return</a:t>
              </a:r>
              <a:r>
                <a:rPr lang="en-US" altLang="zh-CN" dirty="0" smtClean="0">
                  <a:solidFill>
                    <a:srgbClr val="D9E8F7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dirty="0" err="1">
                  <a:solidFill>
                    <a:srgbClr val="66E1F8"/>
                  </a:solidFill>
                  <a:latin typeface="Consolas" panose="020B0609020204030204" pitchFamily="49" charset="0"/>
                </a:rPr>
                <a:t>userRepository</a:t>
              </a:r>
              <a:r>
                <a:rPr lang="en-US" altLang="zh-CN" dirty="0" err="1">
                  <a:solidFill>
                    <a:srgbClr val="E6E6FA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zh-CN" dirty="0" err="1">
                  <a:solidFill>
                    <a:srgbClr val="80F6A7"/>
                  </a:solidFill>
                  <a:latin typeface="Consolas" panose="020B0609020204030204" pitchFamily="49" charset="0"/>
                </a:rPr>
                <a:t>findAll</a:t>
              </a:r>
              <a:r>
                <a:rPr lang="en-US" altLang="zh-CN" dirty="0">
                  <a:solidFill>
                    <a:srgbClr val="F9FAF4"/>
                  </a:solidFill>
                  <a:latin typeface="Consolas" panose="020B0609020204030204" pitchFamily="49" charset="0"/>
                </a:rPr>
                <a:t>()</a:t>
              </a:r>
              <a:r>
                <a:rPr lang="en-US" altLang="zh-CN" dirty="0">
                  <a:solidFill>
                    <a:srgbClr val="E6E6FA"/>
                  </a:solidFill>
                  <a:latin typeface="Consolas" panose="020B0609020204030204" pitchFamily="49" charset="0"/>
                </a:rPr>
                <a:t>;</a:t>
              </a:r>
              <a:endParaRPr lang="en-US" altLang="zh-CN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dirty="0">
                  <a:solidFill>
                    <a:srgbClr val="F9FAF4"/>
                  </a:solidFill>
                  <a:latin typeface="Consolas" panose="020B0609020204030204" pitchFamily="49" charset="0"/>
                </a:rPr>
                <a:t>}</a:t>
              </a:r>
              <a:endParaRPr lang="en-US" altLang="zh-CN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70292" y="4094635"/>
            <a:ext cx="9943383" cy="1892097"/>
            <a:chOff x="322051" y="2191873"/>
            <a:chExt cx="9943383" cy="1892097"/>
          </a:xfrm>
        </p:grpSpPr>
        <p:sp>
          <p:nvSpPr>
            <p:cNvPr id="9" name="矩形 8"/>
            <p:cNvSpPr/>
            <p:nvPr/>
          </p:nvSpPr>
          <p:spPr>
            <a:xfrm>
              <a:off x="322051" y="2208362"/>
              <a:ext cx="6993149" cy="18756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99690" y="2191873"/>
              <a:ext cx="9865744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i="1" dirty="0" smtClean="0">
                  <a:solidFill>
                    <a:srgbClr val="A0A0A0"/>
                  </a:solidFill>
                  <a:latin typeface="Consolas" panose="020B0609020204030204" pitchFamily="49" charset="0"/>
                </a:rPr>
                <a:t>// </a:t>
              </a:r>
              <a:r>
                <a:rPr lang="zh-CN" altLang="en-US" i="1" dirty="0">
                  <a:solidFill>
                    <a:srgbClr val="A0A0A0"/>
                  </a:solidFill>
                  <a:latin typeface="Consolas" panose="020B0609020204030204" pitchFamily="49" charset="0"/>
                </a:rPr>
                <a:t>前端</a:t>
              </a:r>
              <a:endParaRPr lang="en-US" altLang="zh-CN" i="1" dirty="0" smtClean="0">
                <a:solidFill>
                  <a:srgbClr val="A0A0A0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dirty="0">
                  <a:solidFill>
                    <a:srgbClr val="6A9955"/>
                  </a:solidFill>
                  <a:latin typeface="Consolas" panose="020B0609020204030204" pitchFamily="49" charset="0"/>
                </a:rPr>
                <a:t>// </a:t>
              </a:r>
              <a:r>
                <a:rPr lang="zh-CN" altLang="en-US" dirty="0">
                  <a:solidFill>
                    <a:srgbClr val="6A9955"/>
                  </a:solidFill>
                  <a:latin typeface="Consolas" panose="020B0609020204030204" pitchFamily="49" charset="0"/>
                </a:rPr>
                <a:t>获取所有医生信息</a:t>
              </a:r>
              <a:endParaRPr lang="zh-CN" altLang="en-US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dirty="0" err="1" smtClean="0">
                  <a:solidFill>
                    <a:srgbClr val="569CD6"/>
                  </a:solidFill>
                  <a:latin typeface="Consolas" panose="020B0609020204030204" pitchFamily="49" charset="0"/>
                </a:rPr>
                <a:t>async</a:t>
              </a:r>
              <a:r>
                <a:rPr lang="en-US" altLang="zh-CN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getAllDoctor</a:t>
              </a:r>
              <a:r>
                <a:rPr lang="en-US" altLang="zh-CN" dirty="0">
                  <a:solidFill>
                    <a:srgbClr val="D4D4D4"/>
                  </a:solidFill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zh-CN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zh-CN" dirty="0" err="1" smtClean="0">
                  <a:solidFill>
                    <a:srgbClr val="569CD6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altLang="zh-CN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  <a:r>
                <a:rPr lang="en-US" altLang="zh-CN" dirty="0">
                  <a:solidFill>
                    <a:srgbClr val="9CDCFE"/>
                  </a:solidFill>
                  <a:latin typeface="Consolas" panose="020B0609020204030204" pitchFamily="49" charset="0"/>
                </a:rPr>
                <a:t>data</a:t>
              </a:r>
              <a:r>
                <a:rPr lang="en-US" altLang="zh-CN" dirty="0">
                  <a:solidFill>
                    <a:srgbClr val="D4D4D4"/>
                  </a:solidFill>
                  <a:latin typeface="Consolas" panose="020B0609020204030204" pitchFamily="49" charset="0"/>
                </a:rPr>
                <a:t>: </a:t>
              </a:r>
              <a:r>
                <a:rPr lang="en-US" altLang="zh-CN" dirty="0">
                  <a:solidFill>
                    <a:srgbClr val="4FC1FF"/>
                  </a:solidFill>
                  <a:latin typeface="Consolas" panose="020B0609020204030204" pitchFamily="49" charset="0"/>
                </a:rPr>
                <a:t>res</a:t>
              </a:r>
              <a:r>
                <a:rPr lang="en-US" altLang="zh-CN" dirty="0">
                  <a:solidFill>
                    <a:srgbClr val="D4D4D4"/>
                  </a:solidFill>
                  <a:latin typeface="Consolas" panose="020B0609020204030204" pitchFamily="49" charset="0"/>
                </a:rPr>
                <a:t>} = </a:t>
              </a:r>
              <a:r>
                <a:rPr lang="en-US" altLang="zh-CN" dirty="0">
                  <a:solidFill>
                    <a:srgbClr val="C586C0"/>
                  </a:solidFill>
                  <a:latin typeface="Consolas" panose="020B0609020204030204" pitchFamily="49" charset="0"/>
                </a:rPr>
                <a:t>await</a:t>
              </a:r>
              <a:r>
                <a:rPr lang="en-US" altLang="zh-CN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dirty="0">
                  <a:solidFill>
                    <a:srgbClr val="569CD6"/>
                  </a:solidFill>
                  <a:latin typeface="Consolas" panose="020B0609020204030204" pitchFamily="49" charset="0"/>
                </a:rPr>
                <a:t>this</a:t>
              </a:r>
              <a:r>
                <a:rPr lang="en-US" altLang="zh-CN" dirty="0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zh-CN" dirty="0">
                  <a:solidFill>
                    <a:srgbClr val="9CDCFE"/>
                  </a:solidFill>
                  <a:latin typeface="Consolas" panose="020B0609020204030204" pitchFamily="49" charset="0"/>
                </a:rPr>
                <a:t>$</a:t>
              </a:r>
              <a:r>
                <a:rPr lang="en-US" altLang="zh-CN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http</a:t>
              </a:r>
              <a:r>
                <a:rPr lang="en-US" altLang="zh-CN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zh-CN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get</a:t>
              </a:r>
              <a:r>
                <a:rPr lang="en-US" altLang="zh-CN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dirty="0">
                  <a:solidFill>
                    <a:srgbClr val="CE9178"/>
                  </a:solidFill>
                  <a:latin typeface="Consolas" panose="020B0609020204030204" pitchFamily="49" charset="0"/>
                </a:rPr>
                <a:t>'/user/all'</a:t>
              </a:r>
              <a:r>
                <a:rPr lang="en-US" altLang="zh-CN" dirty="0">
                  <a:solidFill>
                    <a:srgbClr val="D4D4D4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zh-CN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zh-CN" dirty="0" err="1" smtClean="0">
                  <a:solidFill>
                    <a:srgbClr val="569CD6"/>
                  </a:solidFill>
                  <a:latin typeface="Consolas" panose="020B0609020204030204" pitchFamily="49" charset="0"/>
                </a:rPr>
                <a:t>this</a:t>
              </a:r>
              <a:r>
                <a:rPr lang="en-US" altLang="zh-CN" dirty="0" err="1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zh-CN" dirty="0" err="1" smtClean="0">
                  <a:solidFill>
                    <a:srgbClr val="9CDCFE"/>
                  </a:solidFill>
                  <a:latin typeface="Consolas" panose="020B0609020204030204" pitchFamily="49" charset="0"/>
                </a:rPr>
                <a:t>doctorNames</a:t>
              </a:r>
              <a:r>
                <a:rPr lang="en-US" altLang="zh-CN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dirty="0">
                  <a:solidFill>
                    <a:srgbClr val="D4D4D4"/>
                  </a:solidFill>
                  <a:latin typeface="Consolas" panose="020B0609020204030204" pitchFamily="49" charset="0"/>
                </a:rPr>
                <a:t>= </a:t>
              </a:r>
              <a:r>
                <a:rPr lang="en-US" altLang="zh-CN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res</a:t>
              </a:r>
              <a:r>
                <a:rPr lang="en-US" altLang="zh-CN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zh-CN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data</a:t>
              </a:r>
              <a:endParaRPr lang="en-US" altLang="zh-CN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},</a:t>
              </a:r>
              <a:endParaRPr lang="en-US" altLang="zh-CN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560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5EDA92-308A-4D1B-A7A6-D10FDF078030}"/>
              </a:ext>
            </a:extLst>
          </p:cNvPr>
          <p:cNvCxnSpPr>
            <a:cxnSpLocks/>
          </p:cNvCxnSpPr>
          <p:nvPr/>
        </p:nvCxnSpPr>
        <p:spPr>
          <a:xfrm>
            <a:off x="1563478" y="516418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3">
            <a:extLst>
              <a:ext uri="{FF2B5EF4-FFF2-40B4-BE49-F238E27FC236}">
                <a16:creationId xmlns:a16="http://schemas.microsoft.com/office/drawing/2014/main" id="{CC684A4B-CA39-4F26-A12D-35E005F043B8}"/>
              </a:ext>
            </a:extLst>
          </p:cNvPr>
          <p:cNvSpPr txBox="1">
            <a:spLocks/>
          </p:cNvSpPr>
          <p:nvPr/>
        </p:nvSpPr>
        <p:spPr>
          <a:xfrm>
            <a:off x="1487277" y="1682467"/>
            <a:ext cx="3345980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3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mpact" panose="020B0806030902050204" pitchFamily="34" charset="0"/>
              </a:rPr>
              <a:t> </a:t>
            </a:r>
            <a:r>
              <a:rPr lang="en-US" dirty="0" smtClean="0">
                <a:latin typeface="Impact" panose="020B0806030902050204" pitchFamily="34" charset="0"/>
              </a:rPr>
              <a:t>    </a:t>
            </a:r>
            <a:r>
              <a:rPr lang="en-US" dirty="0">
                <a:latin typeface="Impact" panose="020B0806030902050204" pitchFamily="34" charset="0"/>
              </a:rPr>
              <a:t>4</a:t>
            </a:r>
          </a:p>
        </p:txBody>
      </p:sp>
      <p:sp>
        <p:nvSpPr>
          <p:cNvPr id="20" name="文本占位符 13">
            <a:extLst>
              <a:ext uri="{FF2B5EF4-FFF2-40B4-BE49-F238E27FC236}">
                <a16:creationId xmlns:a16="http://schemas.microsoft.com/office/drawing/2014/main" id="{B29C1F12-6031-4EA9-AE07-BC69CB131169}"/>
              </a:ext>
            </a:extLst>
          </p:cNvPr>
          <p:cNvSpPr txBox="1">
            <a:spLocks/>
          </p:cNvSpPr>
          <p:nvPr/>
        </p:nvSpPr>
        <p:spPr>
          <a:xfrm>
            <a:off x="2689862" y="3303888"/>
            <a:ext cx="4743912" cy="7215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b="1" kern="120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患者挂号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id="{4156E604-2C33-4CAD-AF25-6240BB3C18E4}"/>
              </a:ext>
            </a:extLst>
          </p:cNvPr>
          <p:cNvSpPr/>
          <p:nvPr/>
        </p:nvSpPr>
        <p:spPr>
          <a:xfrm>
            <a:off x="6413720" y="0"/>
            <a:ext cx="5016553" cy="6858000"/>
          </a:xfrm>
          <a:prstGeom prst="parallelogram">
            <a:avLst>
              <a:gd name="adj" fmla="val 39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200C106D-6143-44DE-A63A-8E5F143AF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r="47614" b="16216"/>
          <a:stretch/>
        </p:blipFill>
        <p:spPr>
          <a:xfrm>
            <a:off x="6515049" y="0"/>
            <a:ext cx="5397122" cy="6858000"/>
          </a:xfrm>
          <a:custGeom>
            <a:avLst/>
            <a:gdLst>
              <a:gd name="connsiteX0" fmla="*/ 1981014 w 5397122"/>
              <a:gd name="connsiteY0" fmla="*/ 0 h 6858000"/>
              <a:gd name="connsiteX1" fmla="*/ 5397122 w 5397122"/>
              <a:gd name="connsiteY1" fmla="*/ 0 h 6858000"/>
              <a:gd name="connsiteX2" fmla="*/ 3416108 w 5397122"/>
              <a:gd name="connsiteY2" fmla="*/ 6858000 h 6858000"/>
              <a:gd name="connsiteX3" fmla="*/ 0 w 53971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122" h="6858000">
                <a:moveTo>
                  <a:pt x="1981014" y="0"/>
                </a:moveTo>
                <a:lnTo>
                  <a:pt x="5397122" y="0"/>
                </a:lnTo>
                <a:lnTo>
                  <a:pt x="34161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8D2A54DC-FFE6-4A46-9031-8595F95B0A1F}"/>
              </a:ext>
            </a:extLst>
          </p:cNvPr>
          <p:cNvGrpSpPr/>
          <p:nvPr/>
        </p:nvGrpSpPr>
        <p:grpSpPr>
          <a:xfrm>
            <a:off x="654092" y="6223000"/>
            <a:ext cx="2053789" cy="544591"/>
            <a:chOff x="713386" y="1446438"/>
            <a:chExt cx="3151707" cy="835719"/>
          </a:xfrm>
        </p:grpSpPr>
        <p:sp>
          <p:nvSpPr>
            <p:cNvPr id="53" name="Freeform 270">
              <a:extLst>
                <a:ext uri="{FF2B5EF4-FFF2-40B4-BE49-F238E27FC236}">
                  <a16:creationId xmlns:a16="http://schemas.microsoft.com/office/drawing/2014/main" id="{5245CA65-6919-4F83-B07B-B25B355BB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1">
              <a:extLst>
                <a:ext uri="{FF2B5EF4-FFF2-40B4-BE49-F238E27FC236}">
                  <a16:creationId xmlns:a16="http://schemas.microsoft.com/office/drawing/2014/main" id="{4F656552-539A-46B2-883E-E74083E10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2">
              <a:extLst>
                <a:ext uri="{FF2B5EF4-FFF2-40B4-BE49-F238E27FC236}">
                  <a16:creationId xmlns:a16="http://schemas.microsoft.com/office/drawing/2014/main" id="{1BFCF0E8-7107-4285-807D-E86253D93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3">
              <a:extLst>
                <a:ext uri="{FF2B5EF4-FFF2-40B4-BE49-F238E27FC236}">
                  <a16:creationId xmlns:a16="http://schemas.microsoft.com/office/drawing/2014/main" id="{6D98E0A1-BE73-4902-8F79-3550CB248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4">
              <a:extLst>
                <a:ext uri="{FF2B5EF4-FFF2-40B4-BE49-F238E27FC236}">
                  <a16:creationId xmlns:a16="http://schemas.microsoft.com/office/drawing/2014/main" id="{7FAF9DD3-1A6C-4C55-8121-BCB55115C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5">
              <a:extLst>
                <a:ext uri="{FF2B5EF4-FFF2-40B4-BE49-F238E27FC236}">
                  <a16:creationId xmlns:a16="http://schemas.microsoft.com/office/drawing/2014/main" id="{344039B5-FC0A-4D4D-A549-1534F3E5B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76">
              <a:extLst>
                <a:ext uri="{FF2B5EF4-FFF2-40B4-BE49-F238E27FC236}">
                  <a16:creationId xmlns:a16="http://schemas.microsoft.com/office/drawing/2014/main" id="{6A134C7E-4F07-4C34-8833-88C7A83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7">
              <a:extLst>
                <a:ext uri="{FF2B5EF4-FFF2-40B4-BE49-F238E27FC236}">
                  <a16:creationId xmlns:a16="http://schemas.microsoft.com/office/drawing/2014/main" id="{39BC0122-481B-4B69-9278-38A5B40D9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1" name="Freeform 278">
              <a:extLst>
                <a:ext uri="{FF2B5EF4-FFF2-40B4-BE49-F238E27FC236}">
                  <a16:creationId xmlns:a16="http://schemas.microsoft.com/office/drawing/2014/main" id="{FC474750-93F8-4F38-990A-3C034E688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9">
              <a:extLst>
                <a:ext uri="{FF2B5EF4-FFF2-40B4-BE49-F238E27FC236}">
                  <a16:creationId xmlns:a16="http://schemas.microsoft.com/office/drawing/2014/main" id="{F577F2DD-64F8-42B4-8876-8BEDE4A8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0">
              <a:extLst>
                <a:ext uri="{FF2B5EF4-FFF2-40B4-BE49-F238E27FC236}">
                  <a16:creationId xmlns:a16="http://schemas.microsoft.com/office/drawing/2014/main" id="{443DF02F-F22B-4C3C-9A65-E69889EA0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1">
              <a:extLst>
                <a:ext uri="{FF2B5EF4-FFF2-40B4-BE49-F238E27FC236}">
                  <a16:creationId xmlns:a16="http://schemas.microsoft.com/office/drawing/2014/main" id="{2392B2D5-577B-401C-A6C7-296F092DA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2">
              <a:extLst>
                <a:ext uri="{FF2B5EF4-FFF2-40B4-BE49-F238E27FC236}">
                  <a16:creationId xmlns:a16="http://schemas.microsoft.com/office/drawing/2014/main" id="{93B795F8-B8A7-4E8D-9D58-38A7C898F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3">
              <a:extLst>
                <a:ext uri="{FF2B5EF4-FFF2-40B4-BE49-F238E27FC236}">
                  <a16:creationId xmlns:a16="http://schemas.microsoft.com/office/drawing/2014/main" id="{AF8C6C8B-5DB0-4899-BFD7-7AD9FD927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4">
              <a:extLst>
                <a:ext uri="{FF2B5EF4-FFF2-40B4-BE49-F238E27FC236}">
                  <a16:creationId xmlns:a16="http://schemas.microsoft.com/office/drawing/2014/main" id="{529F7733-5533-4BDD-9449-3E1F8A045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5">
              <a:extLst>
                <a:ext uri="{FF2B5EF4-FFF2-40B4-BE49-F238E27FC236}">
                  <a16:creationId xmlns:a16="http://schemas.microsoft.com/office/drawing/2014/main" id="{5E42D3B7-185B-47C8-BA5E-0F27CE9C9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6">
              <a:extLst>
                <a:ext uri="{FF2B5EF4-FFF2-40B4-BE49-F238E27FC236}">
                  <a16:creationId xmlns:a16="http://schemas.microsoft.com/office/drawing/2014/main" id="{02612FB5-C996-4736-B780-4286352F3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7">
              <a:extLst>
                <a:ext uri="{FF2B5EF4-FFF2-40B4-BE49-F238E27FC236}">
                  <a16:creationId xmlns:a16="http://schemas.microsoft.com/office/drawing/2014/main" id="{8FE3E61E-722D-45D2-A4D1-2FADB85F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184B099B-2C25-4B82-85A9-4622B15E4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D323DD20-4ECB-4AC7-B7A0-FA0C29763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7BF929AF-46F7-4FEA-A399-20C23440E6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55B48EBB-92BC-4CEB-9B3E-4446A4DB6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2">
              <a:extLst>
                <a:ext uri="{FF2B5EF4-FFF2-40B4-BE49-F238E27FC236}">
                  <a16:creationId xmlns:a16="http://schemas.microsoft.com/office/drawing/2014/main" id="{C18AB3C0-1F3F-45B8-8A00-2CF37C59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3">
              <a:extLst>
                <a:ext uri="{FF2B5EF4-FFF2-40B4-BE49-F238E27FC236}">
                  <a16:creationId xmlns:a16="http://schemas.microsoft.com/office/drawing/2014/main" id="{AF05003F-5D50-4151-B70B-731AAD0D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4">
              <a:extLst>
                <a:ext uri="{FF2B5EF4-FFF2-40B4-BE49-F238E27FC236}">
                  <a16:creationId xmlns:a16="http://schemas.microsoft.com/office/drawing/2014/main" id="{B202D340-E49C-4A5E-87CE-7E0BD5C9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5">
              <a:extLst>
                <a:ext uri="{FF2B5EF4-FFF2-40B4-BE49-F238E27FC236}">
                  <a16:creationId xmlns:a16="http://schemas.microsoft.com/office/drawing/2014/main" id="{007F3597-AD8C-4B8D-862B-3351FA1BE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6">
              <a:extLst>
                <a:ext uri="{FF2B5EF4-FFF2-40B4-BE49-F238E27FC236}">
                  <a16:creationId xmlns:a16="http://schemas.microsoft.com/office/drawing/2014/main" id="{D6F4BE0A-2591-4971-B663-2653C5624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7">
              <a:extLst>
                <a:ext uri="{FF2B5EF4-FFF2-40B4-BE49-F238E27FC236}">
                  <a16:creationId xmlns:a16="http://schemas.microsoft.com/office/drawing/2014/main" id="{1900DD78-C34F-46E6-8CC2-3A236FD7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8">
              <a:extLst>
                <a:ext uri="{FF2B5EF4-FFF2-40B4-BE49-F238E27FC236}">
                  <a16:creationId xmlns:a16="http://schemas.microsoft.com/office/drawing/2014/main" id="{2F1A1400-71EE-4D2B-82F3-8CBEFC045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99">
              <a:extLst>
                <a:ext uri="{FF2B5EF4-FFF2-40B4-BE49-F238E27FC236}">
                  <a16:creationId xmlns:a16="http://schemas.microsoft.com/office/drawing/2014/main" id="{C566F2A9-E2F0-462A-B3CE-AEADC606E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0">
              <a:extLst>
                <a:ext uri="{FF2B5EF4-FFF2-40B4-BE49-F238E27FC236}">
                  <a16:creationId xmlns:a16="http://schemas.microsoft.com/office/drawing/2014/main" id="{1BE0C9A3-A0A4-47E2-9DAC-6B1403F4C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1">
              <a:extLst>
                <a:ext uri="{FF2B5EF4-FFF2-40B4-BE49-F238E27FC236}">
                  <a16:creationId xmlns:a16="http://schemas.microsoft.com/office/drawing/2014/main" id="{D76CD6D8-06DE-4FB4-9466-38F9FA66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2">
              <a:extLst>
                <a:ext uri="{FF2B5EF4-FFF2-40B4-BE49-F238E27FC236}">
                  <a16:creationId xmlns:a16="http://schemas.microsoft.com/office/drawing/2014/main" id="{7274CBDF-18E1-4413-8F22-DF4DB23C3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03">
              <a:extLst>
                <a:ext uri="{FF2B5EF4-FFF2-40B4-BE49-F238E27FC236}">
                  <a16:creationId xmlns:a16="http://schemas.microsoft.com/office/drawing/2014/main" id="{CEE34DF0-B64E-407C-BBAD-43F83A9E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04">
              <a:extLst>
                <a:ext uri="{FF2B5EF4-FFF2-40B4-BE49-F238E27FC236}">
                  <a16:creationId xmlns:a16="http://schemas.microsoft.com/office/drawing/2014/main" id="{1689DD49-3A26-4CDD-91C2-5A81BED9B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46C3AD83-8210-4DA1-8EC2-7B00B2C53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905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/>
              <a:t>4</a:t>
            </a:r>
            <a:r>
              <a:rPr lang="en-US" altLang="zh-CN" dirty="0" smtClean="0"/>
              <a:t>.1 </a:t>
            </a:r>
            <a:r>
              <a:rPr lang="zh-CN" altLang="en-US" dirty="0" smtClean="0"/>
              <a:t>数据库表结构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89781" y="1232313"/>
            <a:ext cx="1154214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CREATE TABLE `</a:t>
            </a:r>
            <a:r>
              <a:rPr lang="en-US" altLang="zh-CN" dirty="0" err="1"/>
              <a:t>pati_out_visit</a:t>
            </a:r>
            <a:r>
              <a:rPr lang="en-US" altLang="zh-CN" dirty="0"/>
              <a:t>` (</a:t>
            </a:r>
          </a:p>
          <a:p>
            <a:r>
              <a:rPr lang="en-US" altLang="zh-CN" dirty="0"/>
              <a:t>  `Rid` varchar(15) NOT NULL COMMENT '</a:t>
            </a:r>
            <a:r>
              <a:rPr lang="zh-CN" altLang="en-US" dirty="0"/>
              <a:t>挂号编码</a:t>
            </a:r>
            <a:r>
              <a:rPr lang="en-US" altLang="zh-CN" dirty="0"/>
              <a:t>',</a:t>
            </a:r>
          </a:p>
          <a:p>
            <a:r>
              <a:rPr lang="en-US" altLang="zh-CN" dirty="0"/>
              <a:t>  `</a:t>
            </a:r>
            <a:r>
              <a:rPr lang="en-US" altLang="zh-CN" dirty="0" err="1"/>
              <a:t>Pid</a:t>
            </a:r>
            <a:r>
              <a:rPr lang="en-US" altLang="zh-CN" dirty="0"/>
              <a:t>` varchar(20) DEFAULT NULL COMMENT '</a:t>
            </a:r>
            <a:r>
              <a:rPr lang="zh-CN" altLang="en-US" dirty="0"/>
              <a:t>病人编号</a:t>
            </a:r>
            <a:r>
              <a:rPr lang="en-US" altLang="zh-CN" dirty="0"/>
              <a:t>',</a:t>
            </a:r>
          </a:p>
          <a:p>
            <a:r>
              <a:rPr lang="en-US" altLang="zh-CN" dirty="0"/>
              <a:t>  `</a:t>
            </a:r>
            <a:r>
              <a:rPr lang="en-US" altLang="zh-CN" dirty="0" err="1"/>
              <a:t>Rtype</a:t>
            </a:r>
            <a:r>
              <a:rPr lang="en-US" altLang="zh-CN" dirty="0"/>
              <a:t>` varchar(45) CHARACTER SET utf8mb3 COLLATE utf8mb3_general_ci DEFAULT NULL COMMENT '</a:t>
            </a:r>
            <a:r>
              <a:rPr lang="zh-CN" altLang="en-US" dirty="0"/>
              <a:t>挂号类型</a:t>
            </a:r>
            <a:r>
              <a:rPr lang="en-US" altLang="zh-CN" dirty="0"/>
              <a:t>',</a:t>
            </a:r>
          </a:p>
          <a:p>
            <a:r>
              <a:rPr lang="en-US" altLang="zh-CN" dirty="0"/>
              <a:t>  `</a:t>
            </a:r>
            <a:r>
              <a:rPr lang="en-US" altLang="zh-CN" dirty="0" err="1"/>
              <a:t>DpmtnNme</a:t>
            </a:r>
            <a:r>
              <a:rPr lang="en-US" altLang="zh-CN" dirty="0"/>
              <a:t>` varchar(45) CHARACTER SET utf8mb3 COLLATE utf8mb3_general_ci DEFAULT NULL COMMENT '</a:t>
            </a:r>
            <a:r>
              <a:rPr lang="zh-CN" altLang="en-US" dirty="0"/>
              <a:t>科室名称</a:t>
            </a:r>
            <a:r>
              <a:rPr lang="en-US" altLang="zh-CN" dirty="0"/>
              <a:t>',</a:t>
            </a:r>
          </a:p>
          <a:p>
            <a:r>
              <a:rPr lang="en-US" altLang="zh-CN" dirty="0"/>
              <a:t>  `</a:t>
            </a:r>
            <a:r>
              <a:rPr lang="en-US" altLang="zh-CN" dirty="0" err="1"/>
              <a:t>DoctName</a:t>
            </a:r>
            <a:r>
              <a:rPr lang="en-US" altLang="zh-CN" dirty="0"/>
              <a:t>` varchar(45) CHARACTER SET utf8mb3 COLLATE utf8mb3_general_ci DEFAULT NULL COMMENT '</a:t>
            </a:r>
            <a:r>
              <a:rPr lang="zh-CN" altLang="en-US" dirty="0"/>
              <a:t>医生姓名</a:t>
            </a:r>
            <a:r>
              <a:rPr lang="en-US" altLang="zh-CN" dirty="0"/>
              <a:t>',</a:t>
            </a:r>
          </a:p>
          <a:p>
            <a:r>
              <a:rPr lang="en-US" altLang="zh-CN" dirty="0"/>
              <a:t>  `</a:t>
            </a:r>
            <a:r>
              <a:rPr lang="en-US" altLang="zh-CN" dirty="0" err="1"/>
              <a:t>RegistDate</a:t>
            </a:r>
            <a:r>
              <a:rPr lang="en-US" altLang="zh-CN" dirty="0"/>
              <a:t>` varchar(45) DEFAULT NULL COMMENT '</a:t>
            </a:r>
            <a:r>
              <a:rPr lang="zh-CN" altLang="en-US" dirty="0"/>
              <a:t>就诊日期</a:t>
            </a:r>
            <a:r>
              <a:rPr lang="en-US" altLang="zh-CN" dirty="0"/>
              <a:t>',</a:t>
            </a:r>
          </a:p>
          <a:p>
            <a:r>
              <a:rPr lang="en-US" altLang="zh-CN" dirty="0"/>
              <a:t>  PRIMARY KEY (`Rid`)</a:t>
            </a:r>
          </a:p>
          <a:p>
            <a:r>
              <a:rPr lang="en-US" altLang="zh-CN" dirty="0"/>
              <a:t>) ENGINE=</a:t>
            </a:r>
            <a:r>
              <a:rPr lang="en-US" altLang="zh-CN" dirty="0" err="1"/>
              <a:t>InnoDB</a:t>
            </a:r>
            <a:r>
              <a:rPr lang="en-US" altLang="zh-CN" dirty="0"/>
              <a:t> DEFAULT CHARSET=utf8mb3 COMMENT='</a:t>
            </a:r>
            <a:r>
              <a:rPr lang="zh-CN" altLang="en-US" dirty="0"/>
              <a:t>患者挂号表</a:t>
            </a:r>
            <a:r>
              <a:rPr lang="en-US" altLang="zh-CN" dirty="0"/>
              <a:t>'</a:t>
            </a:r>
          </a:p>
          <a:p>
            <a:r>
              <a:rPr lang="en-US" altLang="zh-CN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780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4.2 </a:t>
            </a:r>
            <a:r>
              <a:rPr lang="zh-CN" altLang="en-US" dirty="0" smtClean="0"/>
              <a:t>挂号表单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83" y="1542241"/>
            <a:ext cx="3638550" cy="44291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058874" y="3536994"/>
            <a:ext cx="2054217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使用的</a:t>
            </a: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组件：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el-cascade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el-date-picker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38600" y="5186536"/>
            <a:ext cx="192911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使用的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接口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：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hlinkClick r:id="rId4"/>
              </a:rPr>
              <a:t>Post /</a:t>
            </a:r>
            <a:r>
              <a:rPr lang="en-US" altLang="zh-CN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hlinkClick r:id="rId4"/>
              </a:rPr>
              <a:t>outvisit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4038600" y="1457350"/>
            <a:ext cx="2640466" cy="1823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维护的数据：</a:t>
            </a:r>
            <a:endParaRPr lang="en-US" altLang="zh-CN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departmentTreeData</a:t>
            </a: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departmentCodeMap</a:t>
            </a: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visitInfo</a:t>
            </a:r>
            <a:endParaRPr lang="en-US" altLang="zh-CN" dirty="0"/>
          </a:p>
          <a:p>
            <a:pPr algn="l">
              <a:lnSpc>
                <a:spcPct val="125000"/>
              </a:lnSpc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69038" y="1542241"/>
            <a:ext cx="42798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Rid</a:t>
            </a:r>
            <a:r>
              <a:rPr lang="zh-CN" altLang="en-US" b="1" dirty="0" smtClean="0"/>
              <a:t>的产生</a:t>
            </a:r>
            <a:endParaRPr lang="en-US" altLang="zh-CN" b="1" dirty="0" smtClean="0"/>
          </a:p>
          <a:p>
            <a:r>
              <a:rPr lang="en-US" altLang="zh-CN" dirty="0" err="1" smtClean="0"/>
              <a:t>formatDateTimeToYYMMDDHHMMSS</a:t>
            </a:r>
            <a:r>
              <a:rPr lang="en-US" altLang="zh-CN" dirty="0" smtClean="0"/>
              <a:t>()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863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 flipH="1">
            <a:off x="4374849" y="2544143"/>
            <a:ext cx="3753350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Q&amp;A</a:t>
            </a:r>
            <a:endParaRPr lang="zh-CN" altLang="en-US" sz="115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32790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5EDA92-308A-4D1B-A7A6-D10FDF078030}"/>
              </a:ext>
            </a:extLst>
          </p:cNvPr>
          <p:cNvCxnSpPr>
            <a:cxnSpLocks/>
          </p:cNvCxnSpPr>
          <p:nvPr/>
        </p:nvCxnSpPr>
        <p:spPr>
          <a:xfrm>
            <a:off x="1563478" y="516418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13">
            <a:extLst>
              <a:ext uri="{FF2B5EF4-FFF2-40B4-BE49-F238E27FC236}">
                <a16:creationId xmlns:a16="http://schemas.microsoft.com/office/drawing/2014/main" id="{B29C1F12-6031-4EA9-AE07-BC69CB131169}"/>
              </a:ext>
            </a:extLst>
          </p:cNvPr>
          <p:cNvSpPr txBox="1">
            <a:spLocks/>
          </p:cNvSpPr>
          <p:nvPr/>
        </p:nvSpPr>
        <p:spPr>
          <a:xfrm>
            <a:off x="1563478" y="3112588"/>
            <a:ext cx="5761996" cy="8402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b="1" kern="120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400" dirty="0" smtClean="0"/>
              <a:t>第二次实验要求</a:t>
            </a:r>
            <a:endParaRPr lang="zh-CN" altLang="en-US" sz="5400" dirty="0"/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id="{4156E604-2C33-4CAD-AF25-6240BB3C18E4}"/>
              </a:ext>
            </a:extLst>
          </p:cNvPr>
          <p:cNvSpPr/>
          <p:nvPr/>
        </p:nvSpPr>
        <p:spPr>
          <a:xfrm>
            <a:off x="6413720" y="0"/>
            <a:ext cx="5016553" cy="6858000"/>
          </a:xfrm>
          <a:prstGeom prst="parallelogram">
            <a:avLst>
              <a:gd name="adj" fmla="val 39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200C106D-6143-44DE-A63A-8E5F143AF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r="47614" b="16216"/>
          <a:stretch/>
        </p:blipFill>
        <p:spPr>
          <a:xfrm>
            <a:off x="6515049" y="0"/>
            <a:ext cx="5397122" cy="6858000"/>
          </a:xfrm>
          <a:custGeom>
            <a:avLst/>
            <a:gdLst>
              <a:gd name="connsiteX0" fmla="*/ 1981014 w 5397122"/>
              <a:gd name="connsiteY0" fmla="*/ 0 h 6858000"/>
              <a:gd name="connsiteX1" fmla="*/ 5397122 w 5397122"/>
              <a:gd name="connsiteY1" fmla="*/ 0 h 6858000"/>
              <a:gd name="connsiteX2" fmla="*/ 3416108 w 5397122"/>
              <a:gd name="connsiteY2" fmla="*/ 6858000 h 6858000"/>
              <a:gd name="connsiteX3" fmla="*/ 0 w 53971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122" h="6858000">
                <a:moveTo>
                  <a:pt x="1981014" y="0"/>
                </a:moveTo>
                <a:lnTo>
                  <a:pt x="5397122" y="0"/>
                </a:lnTo>
                <a:lnTo>
                  <a:pt x="34161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8D2A54DC-FFE6-4A46-9031-8595F95B0A1F}"/>
              </a:ext>
            </a:extLst>
          </p:cNvPr>
          <p:cNvGrpSpPr/>
          <p:nvPr/>
        </p:nvGrpSpPr>
        <p:grpSpPr>
          <a:xfrm>
            <a:off x="654092" y="6223000"/>
            <a:ext cx="2053789" cy="544591"/>
            <a:chOff x="713386" y="1446438"/>
            <a:chExt cx="3151707" cy="835719"/>
          </a:xfrm>
        </p:grpSpPr>
        <p:sp>
          <p:nvSpPr>
            <p:cNvPr id="53" name="Freeform 270">
              <a:extLst>
                <a:ext uri="{FF2B5EF4-FFF2-40B4-BE49-F238E27FC236}">
                  <a16:creationId xmlns:a16="http://schemas.microsoft.com/office/drawing/2014/main" id="{5245CA65-6919-4F83-B07B-B25B355BB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1">
              <a:extLst>
                <a:ext uri="{FF2B5EF4-FFF2-40B4-BE49-F238E27FC236}">
                  <a16:creationId xmlns:a16="http://schemas.microsoft.com/office/drawing/2014/main" id="{4F656552-539A-46B2-883E-E74083E10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2">
              <a:extLst>
                <a:ext uri="{FF2B5EF4-FFF2-40B4-BE49-F238E27FC236}">
                  <a16:creationId xmlns:a16="http://schemas.microsoft.com/office/drawing/2014/main" id="{1BFCF0E8-7107-4285-807D-E86253D93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3">
              <a:extLst>
                <a:ext uri="{FF2B5EF4-FFF2-40B4-BE49-F238E27FC236}">
                  <a16:creationId xmlns:a16="http://schemas.microsoft.com/office/drawing/2014/main" id="{6D98E0A1-BE73-4902-8F79-3550CB248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4">
              <a:extLst>
                <a:ext uri="{FF2B5EF4-FFF2-40B4-BE49-F238E27FC236}">
                  <a16:creationId xmlns:a16="http://schemas.microsoft.com/office/drawing/2014/main" id="{7FAF9DD3-1A6C-4C55-8121-BCB55115C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5">
              <a:extLst>
                <a:ext uri="{FF2B5EF4-FFF2-40B4-BE49-F238E27FC236}">
                  <a16:creationId xmlns:a16="http://schemas.microsoft.com/office/drawing/2014/main" id="{344039B5-FC0A-4D4D-A549-1534F3E5B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76">
              <a:extLst>
                <a:ext uri="{FF2B5EF4-FFF2-40B4-BE49-F238E27FC236}">
                  <a16:creationId xmlns:a16="http://schemas.microsoft.com/office/drawing/2014/main" id="{6A134C7E-4F07-4C34-8833-88C7A83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7">
              <a:extLst>
                <a:ext uri="{FF2B5EF4-FFF2-40B4-BE49-F238E27FC236}">
                  <a16:creationId xmlns:a16="http://schemas.microsoft.com/office/drawing/2014/main" id="{39BC0122-481B-4B69-9278-38A5B40D9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1" name="Freeform 278">
              <a:extLst>
                <a:ext uri="{FF2B5EF4-FFF2-40B4-BE49-F238E27FC236}">
                  <a16:creationId xmlns:a16="http://schemas.microsoft.com/office/drawing/2014/main" id="{FC474750-93F8-4F38-990A-3C034E688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9">
              <a:extLst>
                <a:ext uri="{FF2B5EF4-FFF2-40B4-BE49-F238E27FC236}">
                  <a16:creationId xmlns:a16="http://schemas.microsoft.com/office/drawing/2014/main" id="{F577F2DD-64F8-42B4-8876-8BEDE4A8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0">
              <a:extLst>
                <a:ext uri="{FF2B5EF4-FFF2-40B4-BE49-F238E27FC236}">
                  <a16:creationId xmlns:a16="http://schemas.microsoft.com/office/drawing/2014/main" id="{443DF02F-F22B-4C3C-9A65-E69889EA0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1">
              <a:extLst>
                <a:ext uri="{FF2B5EF4-FFF2-40B4-BE49-F238E27FC236}">
                  <a16:creationId xmlns:a16="http://schemas.microsoft.com/office/drawing/2014/main" id="{2392B2D5-577B-401C-A6C7-296F092DA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2">
              <a:extLst>
                <a:ext uri="{FF2B5EF4-FFF2-40B4-BE49-F238E27FC236}">
                  <a16:creationId xmlns:a16="http://schemas.microsoft.com/office/drawing/2014/main" id="{93B795F8-B8A7-4E8D-9D58-38A7C898F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3">
              <a:extLst>
                <a:ext uri="{FF2B5EF4-FFF2-40B4-BE49-F238E27FC236}">
                  <a16:creationId xmlns:a16="http://schemas.microsoft.com/office/drawing/2014/main" id="{AF8C6C8B-5DB0-4899-BFD7-7AD9FD927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4">
              <a:extLst>
                <a:ext uri="{FF2B5EF4-FFF2-40B4-BE49-F238E27FC236}">
                  <a16:creationId xmlns:a16="http://schemas.microsoft.com/office/drawing/2014/main" id="{529F7733-5533-4BDD-9449-3E1F8A045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5">
              <a:extLst>
                <a:ext uri="{FF2B5EF4-FFF2-40B4-BE49-F238E27FC236}">
                  <a16:creationId xmlns:a16="http://schemas.microsoft.com/office/drawing/2014/main" id="{5E42D3B7-185B-47C8-BA5E-0F27CE9C9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6">
              <a:extLst>
                <a:ext uri="{FF2B5EF4-FFF2-40B4-BE49-F238E27FC236}">
                  <a16:creationId xmlns:a16="http://schemas.microsoft.com/office/drawing/2014/main" id="{02612FB5-C996-4736-B780-4286352F3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7">
              <a:extLst>
                <a:ext uri="{FF2B5EF4-FFF2-40B4-BE49-F238E27FC236}">
                  <a16:creationId xmlns:a16="http://schemas.microsoft.com/office/drawing/2014/main" id="{8FE3E61E-722D-45D2-A4D1-2FADB85F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184B099B-2C25-4B82-85A9-4622B15E4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D323DD20-4ECB-4AC7-B7A0-FA0C29763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7BF929AF-46F7-4FEA-A399-20C23440E6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55B48EBB-92BC-4CEB-9B3E-4446A4DB6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2">
              <a:extLst>
                <a:ext uri="{FF2B5EF4-FFF2-40B4-BE49-F238E27FC236}">
                  <a16:creationId xmlns:a16="http://schemas.microsoft.com/office/drawing/2014/main" id="{C18AB3C0-1F3F-45B8-8A00-2CF37C59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3">
              <a:extLst>
                <a:ext uri="{FF2B5EF4-FFF2-40B4-BE49-F238E27FC236}">
                  <a16:creationId xmlns:a16="http://schemas.microsoft.com/office/drawing/2014/main" id="{AF05003F-5D50-4151-B70B-731AAD0D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4">
              <a:extLst>
                <a:ext uri="{FF2B5EF4-FFF2-40B4-BE49-F238E27FC236}">
                  <a16:creationId xmlns:a16="http://schemas.microsoft.com/office/drawing/2014/main" id="{B202D340-E49C-4A5E-87CE-7E0BD5C9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5">
              <a:extLst>
                <a:ext uri="{FF2B5EF4-FFF2-40B4-BE49-F238E27FC236}">
                  <a16:creationId xmlns:a16="http://schemas.microsoft.com/office/drawing/2014/main" id="{007F3597-AD8C-4B8D-862B-3351FA1BE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6">
              <a:extLst>
                <a:ext uri="{FF2B5EF4-FFF2-40B4-BE49-F238E27FC236}">
                  <a16:creationId xmlns:a16="http://schemas.microsoft.com/office/drawing/2014/main" id="{D6F4BE0A-2591-4971-B663-2653C5624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7">
              <a:extLst>
                <a:ext uri="{FF2B5EF4-FFF2-40B4-BE49-F238E27FC236}">
                  <a16:creationId xmlns:a16="http://schemas.microsoft.com/office/drawing/2014/main" id="{1900DD78-C34F-46E6-8CC2-3A236FD7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8">
              <a:extLst>
                <a:ext uri="{FF2B5EF4-FFF2-40B4-BE49-F238E27FC236}">
                  <a16:creationId xmlns:a16="http://schemas.microsoft.com/office/drawing/2014/main" id="{2F1A1400-71EE-4D2B-82F3-8CBEFC045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99">
              <a:extLst>
                <a:ext uri="{FF2B5EF4-FFF2-40B4-BE49-F238E27FC236}">
                  <a16:creationId xmlns:a16="http://schemas.microsoft.com/office/drawing/2014/main" id="{C566F2A9-E2F0-462A-B3CE-AEADC606E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0">
              <a:extLst>
                <a:ext uri="{FF2B5EF4-FFF2-40B4-BE49-F238E27FC236}">
                  <a16:creationId xmlns:a16="http://schemas.microsoft.com/office/drawing/2014/main" id="{1BE0C9A3-A0A4-47E2-9DAC-6B1403F4C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1">
              <a:extLst>
                <a:ext uri="{FF2B5EF4-FFF2-40B4-BE49-F238E27FC236}">
                  <a16:creationId xmlns:a16="http://schemas.microsoft.com/office/drawing/2014/main" id="{D76CD6D8-06DE-4FB4-9466-38F9FA66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2">
              <a:extLst>
                <a:ext uri="{FF2B5EF4-FFF2-40B4-BE49-F238E27FC236}">
                  <a16:creationId xmlns:a16="http://schemas.microsoft.com/office/drawing/2014/main" id="{7274CBDF-18E1-4413-8F22-DF4DB23C3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03">
              <a:extLst>
                <a:ext uri="{FF2B5EF4-FFF2-40B4-BE49-F238E27FC236}">
                  <a16:creationId xmlns:a16="http://schemas.microsoft.com/office/drawing/2014/main" id="{CEE34DF0-B64E-407C-BBAD-43F83A9E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04">
              <a:extLst>
                <a:ext uri="{FF2B5EF4-FFF2-40B4-BE49-F238E27FC236}">
                  <a16:creationId xmlns:a16="http://schemas.microsoft.com/office/drawing/2014/main" id="{1689DD49-3A26-4CDD-91C2-5A81BED9B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46C3AD83-8210-4DA1-8EC2-7B00B2C53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455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303020" y="1497330"/>
            <a:ext cx="5974713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、患者信息查询、更新、建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档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、科室信息数据查询，并映射成树形结构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获取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所有医生信息数据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、患者挂号</a:t>
            </a:r>
            <a:endParaRPr lang="en-US" altLang="zh-CN" sz="24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课堂</a:t>
            </a:r>
            <a:r>
              <a:rPr lang="zh-CN" altLang="en-US" dirty="0"/>
              <a:t>任务</a:t>
            </a:r>
          </a:p>
        </p:txBody>
      </p:sp>
    </p:spTree>
    <p:extLst>
      <p:ext uri="{BB962C8B-B14F-4D97-AF65-F5344CB8AC3E}">
        <p14:creationId xmlns:p14="http://schemas.microsoft.com/office/powerpoint/2010/main" val="329115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前提知识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817078" y="6237224"/>
            <a:ext cx="67774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https://www.cnblogs.com/powertoolsteam/p/17816504.html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23" y="1350434"/>
            <a:ext cx="8199889" cy="461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0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5EDA92-308A-4D1B-A7A6-D10FDF078030}"/>
              </a:ext>
            </a:extLst>
          </p:cNvPr>
          <p:cNvCxnSpPr>
            <a:cxnSpLocks/>
          </p:cNvCxnSpPr>
          <p:nvPr/>
        </p:nvCxnSpPr>
        <p:spPr>
          <a:xfrm>
            <a:off x="1563478" y="516418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3">
            <a:extLst>
              <a:ext uri="{FF2B5EF4-FFF2-40B4-BE49-F238E27FC236}">
                <a16:creationId xmlns:a16="http://schemas.microsoft.com/office/drawing/2014/main" id="{CC684A4B-CA39-4F26-A12D-35E005F043B8}"/>
              </a:ext>
            </a:extLst>
          </p:cNvPr>
          <p:cNvSpPr txBox="1">
            <a:spLocks/>
          </p:cNvSpPr>
          <p:nvPr/>
        </p:nvSpPr>
        <p:spPr>
          <a:xfrm>
            <a:off x="1487277" y="1682467"/>
            <a:ext cx="3345980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3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mpact" panose="020B0806030902050204" pitchFamily="34" charset="0"/>
              </a:rPr>
              <a:t> </a:t>
            </a:r>
            <a:r>
              <a:rPr lang="en-US" dirty="0" smtClean="0">
                <a:latin typeface="Impact" panose="020B0806030902050204" pitchFamily="34" charset="0"/>
              </a:rPr>
              <a:t>    1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20" name="文本占位符 13">
            <a:extLst>
              <a:ext uri="{FF2B5EF4-FFF2-40B4-BE49-F238E27FC236}">
                <a16:creationId xmlns:a16="http://schemas.microsoft.com/office/drawing/2014/main" id="{B29C1F12-6031-4EA9-AE07-BC69CB131169}"/>
              </a:ext>
            </a:extLst>
          </p:cNvPr>
          <p:cNvSpPr txBox="1">
            <a:spLocks/>
          </p:cNvSpPr>
          <p:nvPr/>
        </p:nvSpPr>
        <p:spPr>
          <a:xfrm>
            <a:off x="1012141" y="3314745"/>
            <a:ext cx="6144113" cy="7848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b="1" kern="120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患者信息查询、更新、建档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id="{4156E604-2C33-4CAD-AF25-6240BB3C18E4}"/>
              </a:ext>
            </a:extLst>
          </p:cNvPr>
          <p:cNvSpPr/>
          <p:nvPr/>
        </p:nvSpPr>
        <p:spPr>
          <a:xfrm>
            <a:off x="6413720" y="0"/>
            <a:ext cx="5016553" cy="6858000"/>
          </a:xfrm>
          <a:prstGeom prst="parallelogram">
            <a:avLst>
              <a:gd name="adj" fmla="val 39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200C106D-6143-44DE-A63A-8E5F143AF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r="47614" b="16216"/>
          <a:stretch/>
        </p:blipFill>
        <p:spPr>
          <a:xfrm>
            <a:off x="6515049" y="0"/>
            <a:ext cx="5397122" cy="6858000"/>
          </a:xfrm>
          <a:custGeom>
            <a:avLst/>
            <a:gdLst>
              <a:gd name="connsiteX0" fmla="*/ 1981014 w 5397122"/>
              <a:gd name="connsiteY0" fmla="*/ 0 h 6858000"/>
              <a:gd name="connsiteX1" fmla="*/ 5397122 w 5397122"/>
              <a:gd name="connsiteY1" fmla="*/ 0 h 6858000"/>
              <a:gd name="connsiteX2" fmla="*/ 3416108 w 5397122"/>
              <a:gd name="connsiteY2" fmla="*/ 6858000 h 6858000"/>
              <a:gd name="connsiteX3" fmla="*/ 0 w 53971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122" h="6858000">
                <a:moveTo>
                  <a:pt x="1981014" y="0"/>
                </a:moveTo>
                <a:lnTo>
                  <a:pt x="5397122" y="0"/>
                </a:lnTo>
                <a:lnTo>
                  <a:pt x="34161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8D2A54DC-FFE6-4A46-9031-8595F95B0A1F}"/>
              </a:ext>
            </a:extLst>
          </p:cNvPr>
          <p:cNvGrpSpPr/>
          <p:nvPr/>
        </p:nvGrpSpPr>
        <p:grpSpPr>
          <a:xfrm>
            <a:off x="654092" y="6223000"/>
            <a:ext cx="2053789" cy="544591"/>
            <a:chOff x="713386" y="1446438"/>
            <a:chExt cx="3151707" cy="835719"/>
          </a:xfrm>
        </p:grpSpPr>
        <p:sp>
          <p:nvSpPr>
            <p:cNvPr id="53" name="Freeform 270">
              <a:extLst>
                <a:ext uri="{FF2B5EF4-FFF2-40B4-BE49-F238E27FC236}">
                  <a16:creationId xmlns:a16="http://schemas.microsoft.com/office/drawing/2014/main" id="{5245CA65-6919-4F83-B07B-B25B355BB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1">
              <a:extLst>
                <a:ext uri="{FF2B5EF4-FFF2-40B4-BE49-F238E27FC236}">
                  <a16:creationId xmlns:a16="http://schemas.microsoft.com/office/drawing/2014/main" id="{4F656552-539A-46B2-883E-E74083E10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2">
              <a:extLst>
                <a:ext uri="{FF2B5EF4-FFF2-40B4-BE49-F238E27FC236}">
                  <a16:creationId xmlns:a16="http://schemas.microsoft.com/office/drawing/2014/main" id="{1BFCF0E8-7107-4285-807D-E86253D93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3">
              <a:extLst>
                <a:ext uri="{FF2B5EF4-FFF2-40B4-BE49-F238E27FC236}">
                  <a16:creationId xmlns:a16="http://schemas.microsoft.com/office/drawing/2014/main" id="{6D98E0A1-BE73-4902-8F79-3550CB248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4">
              <a:extLst>
                <a:ext uri="{FF2B5EF4-FFF2-40B4-BE49-F238E27FC236}">
                  <a16:creationId xmlns:a16="http://schemas.microsoft.com/office/drawing/2014/main" id="{7FAF9DD3-1A6C-4C55-8121-BCB55115C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5">
              <a:extLst>
                <a:ext uri="{FF2B5EF4-FFF2-40B4-BE49-F238E27FC236}">
                  <a16:creationId xmlns:a16="http://schemas.microsoft.com/office/drawing/2014/main" id="{344039B5-FC0A-4D4D-A549-1534F3E5B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76">
              <a:extLst>
                <a:ext uri="{FF2B5EF4-FFF2-40B4-BE49-F238E27FC236}">
                  <a16:creationId xmlns:a16="http://schemas.microsoft.com/office/drawing/2014/main" id="{6A134C7E-4F07-4C34-8833-88C7A83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7">
              <a:extLst>
                <a:ext uri="{FF2B5EF4-FFF2-40B4-BE49-F238E27FC236}">
                  <a16:creationId xmlns:a16="http://schemas.microsoft.com/office/drawing/2014/main" id="{39BC0122-481B-4B69-9278-38A5B40D9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1" name="Freeform 278">
              <a:extLst>
                <a:ext uri="{FF2B5EF4-FFF2-40B4-BE49-F238E27FC236}">
                  <a16:creationId xmlns:a16="http://schemas.microsoft.com/office/drawing/2014/main" id="{FC474750-93F8-4F38-990A-3C034E688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9">
              <a:extLst>
                <a:ext uri="{FF2B5EF4-FFF2-40B4-BE49-F238E27FC236}">
                  <a16:creationId xmlns:a16="http://schemas.microsoft.com/office/drawing/2014/main" id="{F577F2DD-64F8-42B4-8876-8BEDE4A8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0">
              <a:extLst>
                <a:ext uri="{FF2B5EF4-FFF2-40B4-BE49-F238E27FC236}">
                  <a16:creationId xmlns:a16="http://schemas.microsoft.com/office/drawing/2014/main" id="{443DF02F-F22B-4C3C-9A65-E69889EA0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1">
              <a:extLst>
                <a:ext uri="{FF2B5EF4-FFF2-40B4-BE49-F238E27FC236}">
                  <a16:creationId xmlns:a16="http://schemas.microsoft.com/office/drawing/2014/main" id="{2392B2D5-577B-401C-A6C7-296F092DA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2">
              <a:extLst>
                <a:ext uri="{FF2B5EF4-FFF2-40B4-BE49-F238E27FC236}">
                  <a16:creationId xmlns:a16="http://schemas.microsoft.com/office/drawing/2014/main" id="{93B795F8-B8A7-4E8D-9D58-38A7C898F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3">
              <a:extLst>
                <a:ext uri="{FF2B5EF4-FFF2-40B4-BE49-F238E27FC236}">
                  <a16:creationId xmlns:a16="http://schemas.microsoft.com/office/drawing/2014/main" id="{AF8C6C8B-5DB0-4899-BFD7-7AD9FD927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4">
              <a:extLst>
                <a:ext uri="{FF2B5EF4-FFF2-40B4-BE49-F238E27FC236}">
                  <a16:creationId xmlns:a16="http://schemas.microsoft.com/office/drawing/2014/main" id="{529F7733-5533-4BDD-9449-3E1F8A045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5">
              <a:extLst>
                <a:ext uri="{FF2B5EF4-FFF2-40B4-BE49-F238E27FC236}">
                  <a16:creationId xmlns:a16="http://schemas.microsoft.com/office/drawing/2014/main" id="{5E42D3B7-185B-47C8-BA5E-0F27CE9C9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6">
              <a:extLst>
                <a:ext uri="{FF2B5EF4-FFF2-40B4-BE49-F238E27FC236}">
                  <a16:creationId xmlns:a16="http://schemas.microsoft.com/office/drawing/2014/main" id="{02612FB5-C996-4736-B780-4286352F3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7">
              <a:extLst>
                <a:ext uri="{FF2B5EF4-FFF2-40B4-BE49-F238E27FC236}">
                  <a16:creationId xmlns:a16="http://schemas.microsoft.com/office/drawing/2014/main" id="{8FE3E61E-722D-45D2-A4D1-2FADB85F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184B099B-2C25-4B82-85A9-4622B15E4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D323DD20-4ECB-4AC7-B7A0-FA0C29763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7BF929AF-46F7-4FEA-A399-20C23440E6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55B48EBB-92BC-4CEB-9B3E-4446A4DB6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2">
              <a:extLst>
                <a:ext uri="{FF2B5EF4-FFF2-40B4-BE49-F238E27FC236}">
                  <a16:creationId xmlns:a16="http://schemas.microsoft.com/office/drawing/2014/main" id="{C18AB3C0-1F3F-45B8-8A00-2CF37C59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3">
              <a:extLst>
                <a:ext uri="{FF2B5EF4-FFF2-40B4-BE49-F238E27FC236}">
                  <a16:creationId xmlns:a16="http://schemas.microsoft.com/office/drawing/2014/main" id="{AF05003F-5D50-4151-B70B-731AAD0D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4">
              <a:extLst>
                <a:ext uri="{FF2B5EF4-FFF2-40B4-BE49-F238E27FC236}">
                  <a16:creationId xmlns:a16="http://schemas.microsoft.com/office/drawing/2014/main" id="{B202D340-E49C-4A5E-87CE-7E0BD5C9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5">
              <a:extLst>
                <a:ext uri="{FF2B5EF4-FFF2-40B4-BE49-F238E27FC236}">
                  <a16:creationId xmlns:a16="http://schemas.microsoft.com/office/drawing/2014/main" id="{007F3597-AD8C-4B8D-862B-3351FA1BE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6">
              <a:extLst>
                <a:ext uri="{FF2B5EF4-FFF2-40B4-BE49-F238E27FC236}">
                  <a16:creationId xmlns:a16="http://schemas.microsoft.com/office/drawing/2014/main" id="{D6F4BE0A-2591-4971-B663-2653C5624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7">
              <a:extLst>
                <a:ext uri="{FF2B5EF4-FFF2-40B4-BE49-F238E27FC236}">
                  <a16:creationId xmlns:a16="http://schemas.microsoft.com/office/drawing/2014/main" id="{1900DD78-C34F-46E6-8CC2-3A236FD7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8">
              <a:extLst>
                <a:ext uri="{FF2B5EF4-FFF2-40B4-BE49-F238E27FC236}">
                  <a16:creationId xmlns:a16="http://schemas.microsoft.com/office/drawing/2014/main" id="{2F1A1400-71EE-4D2B-82F3-8CBEFC045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99">
              <a:extLst>
                <a:ext uri="{FF2B5EF4-FFF2-40B4-BE49-F238E27FC236}">
                  <a16:creationId xmlns:a16="http://schemas.microsoft.com/office/drawing/2014/main" id="{C566F2A9-E2F0-462A-B3CE-AEADC606E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0">
              <a:extLst>
                <a:ext uri="{FF2B5EF4-FFF2-40B4-BE49-F238E27FC236}">
                  <a16:creationId xmlns:a16="http://schemas.microsoft.com/office/drawing/2014/main" id="{1BE0C9A3-A0A4-47E2-9DAC-6B1403F4C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1">
              <a:extLst>
                <a:ext uri="{FF2B5EF4-FFF2-40B4-BE49-F238E27FC236}">
                  <a16:creationId xmlns:a16="http://schemas.microsoft.com/office/drawing/2014/main" id="{D76CD6D8-06DE-4FB4-9466-38F9FA66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2">
              <a:extLst>
                <a:ext uri="{FF2B5EF4-FFF2-40B4-BE49-F238E27FC236}">
                  <a16:creationId xmlns:a16="http://schemas.microsoft.com/office/drawing/2014/main" id="{7274CBDF-18E1-4413-8F22-DF4DB23C3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03">
              <a:extLst>
                <a:ext uri="{FF2B5EF4-FFF2-40B4-BE49-F238E27FC236}">
                  <a16:creationId xmlns:a16="http://schemas.microsoft.com/office/drawing/2014/main" id="{CEE34DF0-B64E-407C-BBAD-43F83A9E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04">
              <a:extLst>
                <a:ext uri="{FF2B5EF4-FFF2-40B4-BE49-F238E27FC236}">
                  <a16:creationId xmlns:a16="http://schemas.microsoft.com/office/drawing/2014/main" id="{1689DD49-3A26-4CDD-91C2-5A81BED9B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46C3AD83-8210-4DA1-8EC2-7B00B2C53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439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/>
              <a:t>1</a:t>
            </a:r>
            <a:r>
              <a:rPr lang="en-US" altLang="zh-CN" dirty="0" smtClean="0"/>
              <a:t>.1 </a:t>
            </a:r>
            <a:r>
              <a:rPr lang="zh-CN" altLang="en-US" dirty="0" smtClean="0"/>
              <a:t>数据库表结构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89782" y="1232313"/>
            <a:ext cx="9144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CREATE TABLE `</a:t>
            </a:r>
            <a:r>
              <a:rPr lang="en-US" altLang="zh-CN" sz="1600" dirty="0" err="1"/>
              <a:t>pati_info_basic</a:t>
            </a:r>
            <a:r>
              <a:rPr lang="en-US" altLang="zh-CN" sz="1600" dirty="0"/>
              <a:t>` (</a:t>
            </a:r>
          </a:p>
          <a:p>
            <a:r>
              <a:rPr lang="en-US" altLang="zh-CN" sz="1600" dirty="0"/>
              <a:t>  `</a:t>
            </a:r>
            <a:r>
              <a:rPr lang="en-US" altLang="zh-CN" sz="1600" dirty="0" err="1"/>
              <a:t>Pid</a:t>
            </a:r>
            <a:r>
              <a:rPr lang="en-US" altLang="zh-CN" sz="1600" dirty="0"/>
              <a:t>` varchar(15) NOT NULL COMMENT '</a:t>
            </a:r>
            <a:r>
              <a:rPr lang="zh-CN" altLang="en-US" sz="1600" dirty="0"/>
              <a:t>病人编号</a:t>
            </a:r>
            <a:r>
              <a:rPr lang="en-US" altLang="zh-CN" sz="1600" dirty="0"/>
              <a:t>',</a:t>
            </a:r>
          </a:p>
          <a:p>
            <a:r>
              <a:rPr lang="en-US" altLang="zh-CN" sz="1600" dirty="0"/>
              <a:t>  `</a:t>
            </a:r>
            <a:r>
              <a:rPr lang="en-US" altLang="zh-CN" sz="1600" dirty="0" err="1"/>
              <a:t>Pname</a:t>
            </a:r>
            <a:r>
              <a:rPr lang="en-US" altLang="zh-CN" sz="1600" dirty="0"/>
              <a:t>` varchar(45) CHARACTER SET utf8mb3 COLLATE utf8mb3_general_ci DEFAULT NULL COMMENT '</a:t>
            </a:r>
            <a:r>
              <a:rPr lang="zh-CN" altLang="en-US" sz="1600" dirty="0"/>
              <a:t>姓名</a:t>
            </a:r>
            <a:r>
              <a:rPr lang="en-US" altLang="zh-CN" sz="1600" dirty="0"/>
              <a:t>',</a:t>
            </a:r>
          </a:p>
          <a:p>
            <a:r>
              <a:rPr lang="en-US" altLang="zh-CN" sz="1600" dirty="0"/>
              <a:t>  `</a:t>
            </a:r>
            <a:r>
              <a:rPr lang="en-US" altLang="zh-CN" sz="1600" dirty="0" err="1"/>
              <a:t>Pgender</a:t>
            </a:r>
            <a:r>
              <a:rPr lang="en-US" altLang="zh-CN" sz="1600" dirty="0"/>
              <a:t>` varchar(45) CHARACTER SET utf8mb3 COLLATE utf8mb3_general_ci DEFAULT NULL COMMENT '</a:t>
            </a:r>
            <a:r>
              <a:rPr lang="zh-CN" altLang="en-US" sz="1600" dirty="0"/>
              <a:t>性别</a:t>
            </a:r>
            <a:r>
              <a:rPr lang="en-US" altLang="zh-CN" sz="1600" dirty="0"/>
              <a:t>',</a:t>
            </a:r>
          </a:p>
          <a:p>
            <a:r>
              <a:rPr lang="en-US" altLang="zh-CN" sz="1600" dirty="0"/>
              <a:t>  `</a:t>
            </a:r>
            <a:r>
              <a:rPr lang="en-US" altLang="zh-CN" sz="1600" dirty="0" err="1"/>
              <a:t>Pidcard</a:t>
            </a:r>
            <a:r>
              <a:rPr lang="en-US" altLang="zh-CN" sz="1600" dirty="0"/>
              <a:t>` varchar(45) DEFAULT NULL COMMENT '</a:t>
            </a:r>
            <a:r>
              <a:rPr lang="zh-CN" altLang="en-US" sz="1600" dirty="0"/>
              <a:t>身份证</a:t>
            </a:r>
            <a:r>
              <a:rPr lang="en-US" altLang="zh-CN" sz="1600" dirty="0"/>
              <a:t>',</a:t>
            </a:r>
          </a:p>
          <a:p>
            <a:r>
              <a:rPr lang="en-US" altLang="zh-CN" sz="1600" dirty="0"/>
              <a:t>  `</a:t>
            </a:r>
            <a:r>
              <a:rPr lang="en-US" altLang="zh-CN" sz="1600" dirty="0" err="1"/>
              <a:t>Pbirthday</a:t>
            </a:r>
            <a:r>
              <a:rPr lang="en-US" altLang="zh-CN" sz="1600" dirty="0"/>
              <a:t>` date DEFAULT NULL COMMENT '</a:t>
            </a:r>
            <a:r>
              <a:rPr lang="zh-CN" altLang="en-US" sz="1600" dirty="0"/>
              <a:t>出生日期</a:t>
            </a:r>
            <a:r>
              <a:rPr lang="en-US" altLang="zh-CN" sz="1600" dirty="0"/>
              <a:t>',</a:t>
            </a:r>
          </a:p>
          <a:p>
            <a:r>
              <a:rPr lang="en-US" altLang="zh-CN" sz="1600" dirty="0"/>
              <a:t>  `</a:t>
            </a:r>
            <a:r>
              <a:rPr lang="en-US" altLang="zh-CN" sz="1600" dirty="0" err="1"/>
              <a:t>Ptel</a:t>
            </a:r>
            <a:r>
              <a:rPr lang="en-US" altLang="zh-CN" sz="1600" dirty="0"/>
              <a:t>` varchar(45) DEFAULT NULL COMMENT '</a:t>
            </a:r>
            <a:r>
              <a:rPr lang="zh-CN" altLang="en-US" sz="1600" dirty="0"/>
              <a:t>电话</a:t>
            </a:r>
            <a:r>
              <a:rPr lang="en-US" altLang="zh-CN" sz="1600" dirty="0"/>
              <a:t>',</a:t>
            </a:r>
          </a:p>
          <a:p>
            <a:r>
              <a:rPr lang="en-US" altLang="zh-CN" sz="1600" dirty="0"/>
              <a:t>  PRIMARY KEY (`</a:t>
            </a:r>
            <a:r>
              <a:rPr lang="en-US" altLang="zh-CN" sz="1600" dirty="0" err="1"/>
              <a:t>Pid</a:t>
            </a:r>
            <a:r>
              <a:rPr lang="en-US" altLang="zh-CN" sz="1600" dirty="0"/>
              <a:t>`)</a:t>
            </a:r>
          </a:p>
          <a:p>
            <a:r>
              <a:rPr lang="en-US" altLang="zh-CN" sz="1600" dirty="0"/>
              <a:t>) ENGINE=</a:t>
            </a:r>
            <a:r>
              <a:rPr lang="en-US" altLang="zh-CN" sz="1600" dirty="0" err="1"/>
              <a:t>InnoDB</a:t>
            </a:r>
            <a:r>
              <a:rPr lang="en-US" altLang="zh-CN" sz="1600" dirty="0"/>
              <a:t> DEFAULT CHARSET=utf8mb3 COMMENT='</a:t>
            </a:r>
            <a:r>
              <a:rPr lang="zh-CN" altLang="en-US" sz="1600" dirty="0"/>
              <a:t>患者信息表</a:t>
            </a:r>
            <a:r>
              <a:rPr lang="en-US" altLang="zh-CN" sz="1600" dirty="0"/>
              <a:t>'</a:t>
            </a:r>
          </a:p>
          <a:p>
            <a:r>
              <a:rPr lang="en-US" altLang="zh-CN" sz="1600" dirty="0" smtClean="0"/>
              <a:t>;</a:t>
            </a:r>
          </a:p>
          <a:p>
            <a:endParaRPr lang="en-US" altLang="zh-CN" sz="1600" dirty="0"/>
          </a:p>
          <a:p>
            <a:r>
              <a:rPr lang="en-US" altLang="zh-CN" sz="1600" dirty="0"/>
              <a:t>INSERT INTO `</a:t>
            </a:r>
            <a:r>
              <a:rPr lang="en-US" altLang="zh-CN" sz="1600" dirty="0" err="1"/>
              <a:t>pati_info_basic</a:t>
            </a:r>
            <a:r>
              <a:rPr lang="en-US" altLang="zh-CN" sz="1600" dirty="0"/>
              <a:t>` (`</a:t>
            </a:r>
            <a:r>
              <a:rPr lang="en-US" altLang="zh-CN" sz="1600" dirty="0" err="1"/>
              <a:t>Pid</a:t>
            </a:r>
            <a:r>
              <a:rPr lang="en-US" altLang="zh-CN" sz="1600" dirty="0"/>
              <a:t>`, `</a:t>
            </a:r>
            <a:r>
              <a:rPr lang="en-US" altLang="zh-CN" sz="1600" dirty="0" err="1"/>
              <a:t>Pname</a:t>
            </a:r>
            <a:r>
              <a:rPr lang="en-US" altLang="zh-CN" sz="1600" dirty="0"/>
              <a:t>`, `</a:t>
            </a:r>
            <a:r>
              <a:rPr lang="en-US" altLang="zh-CN" sz="1600" dirty="0" err="1"/>
              <a:t>Pgender</a:t>
            </a:r>
            <a:r>
              <a:rPr lang="en-US" altLang="zh-CN" sz="1600" dirty="0"/>
              <a:t>`, `</a:t>
            </a:r>
            <a:r>
              <a:rPr lang="en-US" altLang="zh-CN" sz="1600" dirty="0" err="1"/>
              <a:t>Pidcard</a:t>
            </a:r>
            <a:r>
              <a:rPr lang="en-US" altLang="zh-CN" sz="1600" dirty="0"/>
              <a:t>`, `</a:t>
            </a:r>
            <a:r>
              <a:rPr lang="en-US" altLang="zh-CN" sz="1600" dirty="0" err="1"/>
              <a:t>Pbirthday</a:t>
            </a:r>
            <a:r>
              <a:rPr lang="en-US" altLang="zh-CN" sz="1600" dirty="0"/>
              <a:t>`, `</a:t>
            </a:r>
            <a:r>
              <a:rPr lang="en-US" altLang="zh-CN" sz="1600" dirty="0" err="1"/>
              <a:t>Ptel</a:t>
            </a:r>
            <a:r>
              <a:rPr lang="en-US" altLang="zh-CN" sz="1600" dirty="0"/>
              <a:t>`) VALUES</a:t>
            </a:r>
          </a:p>
          <a:p>
            <a:r>
              <a:rPr lang="en-US" altLang="zh-CN" sz="1600" dirty="0"/>
              <a:t>('P10001', '</a:t>
            </a:r>
            <a:r>
              <a:rPr lang="zh-CN" altLang="en-US" sz="1600" dirty="0"/>
              <a:t>张三</a:t>
            </a:r>
            <a:r>
              <a:rPr lang="en-US" altLang="zh-CN" sz="1600" dirty="0"/>
              <a:t>', '</a:t>
            </a:r>
            <a:r>
              <a:rPr lang="zh-CN" altLang="en-US" sz="1600" dirty="0"/>
              <a:t>男</a:t>
            </a:r>
            <a:r>
              <a:rPr lang="en-US" altLang="zh-CN" sz="1600" dirty="0"/>
              <a:t>', '110101199001012345', '1990-01-01', '13800001111'),</a:t>
            </a:r>
          </a:p>
          <a:p>
            <a:r>
              <a:rPr lang="en-US" altLang="zh-CN" sz="1600" dirty="0"/>
              <a:t>('P10002', '</a:t>
            </a:r>
            <a:r>
              <a:rPr lang="zh-CN" altLang="en-US" sz="1600" dirty="0"/>
              <a:t>李四</a:t>
            </a:r>
            <a:r>
              <a:rPr lang="en-US" altLang="zh-CN" sz="1600" dirty="0"/>
              <a:t>', '</a:t>
            </a:r>
            <a:r>
              <a:rPr lang="zh-CN" altLang="en-US" sz="1600" dirty="0"/>
              <a:t>女</a:t>
            </a:r>
            <a:r>
              <a:rPr lang="en-US" altLang="zh-CN" sz="1600" dirty="0"/>
              <a:t>', '110101198805058888', '1988-05-05', '13900002222'),</a:t>
            </a:r>
          </a:p>
          <a:p>
            <a:r>
              <a:rPr lang="en-US" altLang="zh-CN" sz="1600" dirty="0"/>
              <a:t>('P10003', '</a:t>
            </a:r>
            <a:r>
              <a:rPr lang="zh-CN" altLang="en-US" sz="1600" dirty="0"/>
              <a:t>王五</a:t>
            </a:r>
            <a:r>
              <a:rPr lang="en-US" altLang="zh-CN" sz="1600" dirty="0"/>
              <a:t>', '</a:t>
            </a:r>
            <a:r>
              <a:rPr lang="zh-CN" altLang="en-US" sz="1600" dirty="0"/>
              <a:t>男</a:t>
            </a:r>
            <a:r>
              <a:rPr lang="en-US" altLang="zh-CN" sz="1600" dirty="0"/>
              <a:t>', '110101197703039999', '1977-03-03', '13700003333'),</a:t>
            </a:r>
          </a:p>
          <a:p>
            <a:r>
              <a:rPr lang="en-US" altLang="zh-CN" sz="1600" dirty="0"/>
              <a:t>('P10004', '</a:t>
            </a:r>
            <a:r>
              <a:rPr lang="zh-CN" altLang="en-US" sz="1600" dirty="0"/>
              <a:t>赵六</a:t>
            </a:r>
            <a:r>
              <a:rPr lang="en-US" altLang="zh-CN" sz="1600" dirty="0"/>
              <a:t>', '</a:t>
            </a:r>
            <a:r>
              <a:rPr lang="zh-CN" altLang="en-US" sz="1600" dirty="0"/>
              <a:t>女</a:t>
            </a:r>
            <a:r>
              <a:rPr lang="en-US" altLang="zh-CN" sz="1600" dirty="0"/>
              <a:t>', '110101200012123456', '2000-12-12', '13600004444'),</a:t>
            </a:r>
          </a:p>
          <a:p>
            <a:r>
              <a:rPr lang="en-US" altLang="zh-CN" sz="1600" dirty="0"/>
              <a:t>('P10005', '</a:t>
            </a:r>
            <a:r>
              <a:rPr lang="zh-CN" altLang="en-US" sz="1600" dirty="0"/>
              <a:t>孙七</a:t>
            </a:r>
            <a:r>
              <a:rPr lang="en-US" altLang="zh-CN" sz="1600" dirty="0"/>
              <a:t>', '</a:t>
            </a:r>
            <a:r>
              <a:rPr lang="zh-CN" altLang="en-US" sz="1600" dirty="0"/>
              <a:t>男</a:t>
            </a:r>
            <a:r>
              <a:rPr lang="en-US" altLang="zh-CN" sz="1600" dirty="0"/>
              <a:t>', '110101199511112222', '1995-11-11', '13500005555')</a:t>
            </a:r>
          </a:p>
          <a:p>
            <a:r>
              <a:rPr lang="en-US" altLang="zh-CN" sz="1600" dirty="0"/>
              <a:t>;</a:t>
            </a:r>
          </a:p>
          <a:p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36520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1.2 </a:t>
            </a:r>
            <a:r>
              <a:rPr lang="zh-CN" altLang="en-US" dirty="0" smtClean="0"/>
              <a:t>前端查询并展示数据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03" y="1349202"/>
            <a:ext cx="6000750" cy="5029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84506" y="3284932"/>
            <a:ext cx="20542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使用的</a:t>
            </a: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组件：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el-input</a:t>
            </a: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el-button</a:t>
            </a: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l-table</a:t>
            </a: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36834" y="4928236"/>
            <a:ext cx="4180888" cy="1823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使用的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接口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：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hlinkClick r:id="rId4"/>
              </a:rPr>
              <a:t>Get /patient/</a:t>
            </a:r>
            <a:r>
              <a:rPr lang="en-US" altLang="zh-CN" dirty="0" smtClean="0">
                <a:hlinkClick r:id="rId4"/>
              </a:rPr>
              <a:t>keyword/&lt;search_str</a:t>
            </a:r>
            <a:r>
              <a:rPr lang="en-US" altLang="zh-CN" dirty="0" smtClean="0"/>
              <a:t>&gt;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Put /patient</a:t>
            </a: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Post /patient </a:t>
            </a:r>
            <a:endParaRPr lang="en-US" altLang="zh-CN" dirty="0"/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93119" y="1534483"/>
            <a:ext cx="538288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zh-CN" i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patientInfo</a:t>
            </a:r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altLang="zh-CN" i="1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altLang="zh-CN" i="1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pname</a:t>
            </a:r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: '',</a:t>
            </a:r>
          </a:p>
          <a:p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zh-CN" i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pgender</a:t>
            </a:r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altLang="zh-CN" i="1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'',</a:t>
            </a:r>
            <a:endParaRPr lang="en-US" altLang="zh-CN" i="1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zh-CN" i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pbirthday</a:t>
            </a:r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altLang="zh-CN" i="1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'',</a:t>
            </a:r>
            <a:endParaRPr lang="en-US" altLang="zh-CN" i="1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zh-CN" i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pidcard</a:t>
            </a:r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: '',</a:t>
            </a:r>
          </a:p>
          <a:p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zh-CN" i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ptel</a:t>
            </a:r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altLang="zh-CN" i="1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''}, </a:t>
            </a:r>
            <a:endParaRPr lang="en-US" altLang="zh-CN" b="0" i="1" dirty="0">
              <a:solidFill>
                <a:schemeClr val="bg2">
                  <a:lumMod val="2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22075" y="1127512"/>
            <a:ext cx="2031325" cy="406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维护的患者信息：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330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5EDA92-308A-4D1B-A7A6-D10FDF078030}"/>
              </a:ext>
            </a:extLst>
          </p:cNvPr>
          <p:cNvCxnSpPr>
            <a:cxnSpLocks/>
          </p:cNvCxnSpPr>
          <p:nvPr/>
        </p:nvCxnSpPr>
        <p:spPr>
          <a:xfrm>
            <a:off x="1563478" y="516418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3">
            <a:extLst>
              <a:ext uri="{FF2B5EF4-FFF2-40B4-BE49-F238E27FC236}">
                <a16:creationId xmlns:a16="http://schemas.microsoft.com/office/drawing/2014/main" id="{CC684A4B-CA39-4F26-A12D-35E005F043B8}"/>
              </a:ext>
            </a:extLst>
          </p:cNvPr>
          <p:cNvSpPr txBox="1">
            <a:spLocks/>
          </p:cNvSpPr>
          <p:nvPr/>
        </p:nvSpPr>
        <p:spPr>
          <a:xfrm>
            <a:off x="1487277" y="1682467"/>
            <a:ext cx="3345980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3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mpact" panose="020B0806030902050204" pitchFamily="34" charset="0"/>
              </a:rPr>
              <a:t> </a:t>
            </a:r>
            <a:r>
              <a:rPr lang="en-US" dirty="0" smtClean="0">
                <a:latin typeface="Impact" panose="020B0806030902050204" pitchFamily="34" charset="0"/>
              </a:rPr>
              <a:t>    </a:t>
            </a:r>
            <a:r>
              <a:rPr lang="en-US" altLang="zh-CN" dirty="0" smtClean="0">
                <a:latin typeface="Impact" panose="020B0806030902050204" pitchFamily="34" charset="0"/>
              </a:rPr>
              <a:t>2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20" name="文本占位符 13">
            <a:extLst>
              <a:ext uri="{FF2B5EF4-FFF2-40B4-BE49-F238E27FC236}">
                <a16:creationId xmlns:a16="http://schemas.microsoft.com/office/drawing/2014/main" id="{B29C1F12-6031-4EA9-AE07-BC69CB131169}"/>
              </a:ext>
            </a:extLst>
          </p:cNvPr>
          <p:cNvSpPr txBox="1">
            <a:spLocks/>
          </p:cNvSpPr>
          <p:nvPr/>
        </p:nvSpPr>
        <p:spPr>
          <a:xfrm>
            <a:off x="1972240" y="3375714"/>
            <a:ext cx="4245712" cy="147732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b="1" kern="120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科室信息数据查询，并映射成树形结构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id="{4156E604-2C33-4CAD-AF25-6240BB3C18E4}"/>
              </a:ext>
            </a:extLst>
          </p:cNvPr>
          <p:cNvSpPr/>
          <p:nvPr/>
        </p:nvSpPr>
        <p:spPr>
          <a:xfrm>
            <a:off x="6413720" y="0"/>
            <a:ext cx="5016553" cy="6858000"/>
          </a:xfrm>
          <a:prstGeom prst="parallelogram">
            <a:avLst>
              <a:gd name="adj" fmla="val 39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200C106D-6143-44DE-A63A-8E5F143AF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r="47614" b="16216"/>
          <a:stretch/>
        </p:blipFill>
        <p:spPr>
          <a:xfrm>
            <a:off x="6515049" y="0"/>
            <a:ext cx="5397122" cy="6858000"/>
          </a:xfrm>
          <a:custGeom>
            <a:avLst/>
            <a:gdLst>
              <a:gd name="connsiteX0" fmla="*/ 1981014 w 5397122"/>
              <a:gd name="connsiteY0" fmla="*/ 0 h 6858000"/>
              <a:gd name="connsiteX1" fmla="*/ 5397122 w 5397122"/>
              <a:gd name="connsiteY1" fmla="*/ 0 h 6858000"/>
              <a:gd name="connsiteX2" fmla="*/ 3416108 w 5397122"/>
              <a:gd name="connsiteY2" fmla="*/ 6858000 h 6858000"/>
              <a:gd name="connsiteX3" fmla="*/ 0 w 53971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122" h="6858000">
                <a:moveTo>
                  <a:pt x="1981014" y="0"/>
                </a:moveTo>
                <a:lnTo>
                  <a:pt x="5397122" y="0"/>
                </a:lnTo>
                <a:lnTo>
                  <a:pt x="34161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8D2A54DC-FFE6-4A46-9031-8595F95B0A1F}"/>
              </a:ext>
            </a:extLst>
          </p:cNvPr>
          <p:cNvGrpSpPr/>
          <p:nvPr/>
        </p:nvGrpSpPr>
        <p:grpSpPr>
          <a:xfrm>
            <a:off x="654092" y="6223000"/>
            <a:ext cx="2053789" cy="544591"/>
            <a:chOff x="713386" y="1446438"/>
            <a:chExt cx="3151707" cy="835719"/>
          </a:xfrm>
        </p:grpSpPr>
        <p:sp>
          <p:nvSpPr>
            <p:cNvPr id="53" name="Freeform 270">
              <a:extLst>
                <a:ext uri="{FF2B5EF4-FFF2-40B4-BE49-F238E27FC236}">
                  <a16:creationId xmlns:a16="http://schemas.microsoft.com/office/drawing/2014/main" id="{5245CA65-6919-4F83-B07B-B25B355BB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1">
              <a:extLst>
                <a:ext uri="{FF2B5EF4-FFF2-40B4-BE49-F238E27FC236}">
                  <a16:creationId xmlns:a16="http://schemas.microsoft.com/office/drawing/2014/main" id="{4F656552-539A-46B2-883E-E74083E10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2">
              <a:extLst>
                <a:ext uri="{FF2B5EF4-FFF2-40B4-BE49-F238E27FC236}">
                  <a16:creationId xmlns:a16="http://schemas.microsoft.com/office/drawing/2014/main" id="{1BFCF0E8-7107-4285-807D-E86253D93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3">
              <a:extLst>
                <a:ext uri="{FF2B5EF4-FFF2-40B4-BE49-F238E27FC236}">
                  <a16:creationId xmlns:a16="http://schemas.microsoft.com/office/drawing/2014/main" id="{6D98E0A1-BE73-4902-8F79-3550CB248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4">
              <a:extLst>
                <a:ext uri="{FF2B5EF4-FFF2-40B4-BE49-F238E27FC236}">
                  <a16:creationId xmlns:a16="http://schemas.microsoft.com/office/drawing/2014/main" id="{7FAF9DD3-1A6C-4C55-8121-BCB55115C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5">
              <a:extLst>
                <a:ext uri="{FF2B5EF4-FFF2-40B4-BE49-F238E27FC236}">
                  <a16:creationId xmlns:a16="http://schemas.microsoft.com/office/drawing/2014/main" id="{344039B5-FC0A-4D4D-A549-1534F3E5B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76">
              <a:extLst>
                <a:ext uri="{FF2B5EF4-FFF2-40B4-BE49-F238E27FC236}">
                  <a16:creationId xmlns:a16="http://schemas.microsoft.com/office/drawing/2014/main" id="{6A134C7E-4F07-4C34-8833-88C7A83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7">
              <a:extLst>
                <a:ext uri="{FF2B5EF4-FFF2-40B4-BE49-F238E27FC236}">
                  <a16:creationId xmlns:a16="http://schemas.microsoft.com/office/drawing/2014/main" id="{39BC0122-481B-4B69-9278-38A5B40D9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1" name="Freeform 278">
              <a:extLst>
                <a:ext uri="{FF2B5EF4-FFF2-40B4-BE49-F238E27FC236}">
                  <a16:creationId xmlns:a16="http://schemas.microsoft.com/office/drawing/2014/main" id="{FC474750-93F8-4F38-990A-3C034E688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9">
              <a:extLst>
                <a:ext uri="{FF2B5EF4-FFF2-40B4-BE49-F238E27FC236}">
                  <a16:creationId xmlns:a16="http://schemas.microsoft.com/office/drawing/2014/main" id="{F577F2DD-64F8-42B4-8876-8BEDE4A8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0">
              <a:extLst>
                <a:ext uri="{FF2B5EF4-FFF2-40B4-BE49-F238E27FC236}">
                  <a16:creationId xmlns:a16="http://schemas.microsoft.com/office/drawing/2014/main" id="{443DF02F-F22B-4C3C-9A65-E69889EA0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1">
              <a:extLst>
                <a:ext uri="{FF2B5EF4-FFF2-40B4-BE49-F238E27FC236}">
                  <a16:creationId xmlns:a16="http://schemas.microsoft.com/office/drawing/2014/main" id="{2392B2D5-577B-401C-A6C7-296F092DA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2">
              <a:extLst>
                <a:ext uri="{FF2B5EF4-FFF2-40B4-BE49-F238E27FC236}">
                  <a16:creationId xmlns:a16="http://schemas.microsoft.com/office/drawing/2014/main" id="{93B795F8-B8A7-4E8D-9D58-38A7C898F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3">
              <a:extLst>
                <a:ext uri="{FF2B5EF4-FFF2-40B4-BE49-F238E27FC236}">
                  <a16:creationId xmlns:a16="http://schemas.microsoft.com/office/drawing/2014/main" id="{AF8C6C8B-5DB0-4899-BFD7-7AD9FD927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4">
              <a:extLst>
                <a:ext uri="{FF2B5EF4-FFF2-40B4-BE49-F238E27FC236}">
                  <a16:creationId xmlns:a16="http://schemas.microsoft.com/office/drawing/2014/main" id="{529F7733-5533-4BDD-9449-3E1F8A045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5">
              <a:extLst>
                <a:ext uri="{FF2B5EF4-FFF2-40B4-BE49-F238E27FC236}">
                  <a16:creationId xmlns:a16="http://schemas.microsoft.com/office/drawing/2014/main" id="{5E42D3B7-185B-47C8-BA5E-0F27CE9C9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6">
              <a:extLst>
                <a:ext uri="{FF2B5EF4-FFF2-40B4-BE49-F238E27FC236}">
                  <a16:creationId xmlns:a16="http://schemas.microsoft.com/office/drawing/2014/main" id="{02612FB5-C996-4736-B780-4286352F3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7">
              <a:extLst>
                <a:ext uri="{FF2B5EF4-FFF2-40B4-BE49-F238E27FC236}">
                  <a16:creationId xmlns:a16="http://schemas.microsoft.com/office/drawing/2014/main" id="{8FE3E61E-722D-45D2-A4D1-2FADB85F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184B099B-2C25-4B82-85A9-4622B15E4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D323DD20-4ECB-4AC7-B7A0-FA0C29763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7BF929AF-46F7-4FEA-A399-20C23440E6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55B48EBB-92BC-4CEB-9B3E-4446A4DB6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2">
              <a:extLst>
                <a:ext uri="{FF2B5EF4-FFF2-40B4-BE49-F238E27FC236}">
                  <a16:creationId xmlns:a16="http://schemas.microsoft.com/office/drawing/2014/main" id="{C18AB3C0-1F3F-45B8-8A00-2CF37C59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3">
              <a:extLst>
                <a:ext uri="{FF2B5EF4-FFF2-40B4-BE49-F238E27FC236}">
                  <a16:creationId xmlns:a16="http://schemas.microsoft.com/office/drawing/2014/main" id="{AF05003F-5D50-4151-B70B-731AAD0D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4">
              <a:extLst>
                <a:ext uri="{FF2B5EF4-FFF2-40B4-BE49-F238E27FC236}">
                  <a16:creationId xmlns:a16="http://schemas.microsoft.com/office/drawing/2014/main" id="{B202D340-E49C-4A5E-87CE-7E0BD5C9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5">
              <a:extLst>
                <a:ext uri="{FF2B5EF4-FFF2-40B4-BE49-F238E27FC236}">
                  <a16:creationId xmlns:a16="http://schemas.microsoft.com/office/drawing/2014/main" id="{007F3597-AD8C-4B8D-862B-3351FA1BE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6">
              <a:extLst>
                <a:ext uri="{FF2B5EF4-FFF2-40B4-BE49-F238E27FC236}">
                  <a16:creationId xmlns:a16="http://schemas.microsoft.com/office/drawing/2014/main" id="{D6F4BE0A-2591-4971-B663-2653C5624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7">
              <a:extLst>
                <a:ext uri="{FF2B5EF4-FFF2-40B4-BE49-F238E27FC236}">
                  <a16:creationId xmlns:a16="http://schemas.microsoft.com/office/drawing/2014/main" id="{1900DD78-C34F-46E6-8CC2-3A236FD7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8">
              <a:extLst>
                <a:ext uri="{FF2B5EF4-FFF2-40B4-BE49-F238E27FC236}">
                  <a16:creationId xmlns:a16="http://schemas.microsoft.com/office/drawing/2014/main" id="{2F1A1400-71EE-4D2B-82F3-8CBEFC045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99">
              <a:extLst>
                <a:ext uri="{FF2B5EF4-FFF2-40B4-BE49-F238E27FC236}">
                  <a16:creationId xmlns:a16="http://schemas.microsoft.com/office/drawing/2014/main" id="{C566F2A9-E2F0-462A-B3CE-AEADC606E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0">
              <a:extLst>
                <a:ext uri="{FF2B5EF4-FFF2-40B4-BE49-F238E27FC236}">
                  <a16:creationId xmlns:a16="http://schemas.microsoft.com/office/drawing/2014/main" id="{1BE0C9A3-A0A4-47E2-9DAC-6B1403F4C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1">
              <a:extLst>
                <a:ext uri="{FF2B5EF4-FFF2-40B4-BE49-F238E27FC236}">
                  <a16:creationId xmlns:a16="http://schemas.microsoft.com/office/drawing/2014/main" id="{D76CD6D8-06DE-4FB4-9466-38F9FA66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2">
              <a:extLst>
                <a:ext uri="{FF2B5EF4-FFF2-40B4-BE49-F238E27FC236}">
                  <a16:creationId xmlns:a16="http://schemas.microsoft.com/office/drawing/2014/main" id="{7274CBDF-18E1-4413-8F22-DF4DB23C3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03">
              <a:extLst>
                <a:ext uri="{FF2B5EF4-FFF2-40B4-BE49-F238E27FC236}">
                  <a16:creationId xmlns:a16="http://schemas.microsoft.com/office/drawing/2014/main" id="{CEE34DF0-B64E-407C-BBAD-43F83A9E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04">
              <a:extLst>
                <a:ext uri="{FF2B5EF4-FFF2-40B4-BE49-F238E27FC236}">
                  <a16:creationId xmlns:a16="http://schemas.microsoft.com/office/drawing/2014/main" id="{1689DD49-3A26-4CDD-91C2-5A81BED9B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46C3AD83-8210-4DA1-8EC2-7B00B2C53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56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.1 </a:t>
            </a:r>
            <a:r>
              <a:rPr lang="zh-CN" altLang="en-US" dirty="0" smtClean="0"/>
              <a:t>数据库表结构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20771" y="2163966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CREATE TABLE `</a:t>
            </a:r>
            <a:r>
              <a:rPr lang="en-US" altLang="zh-CN" dirty="0" err="1"/>
              <a:t>hospitaldepartment</a:t>
            </a:r>
            <a:r>
              <a:rPr lang="en-US" altLang="zh-CN" dirty="0"/>
              <a:t>` (</a:t>
            </a:r>
          </a:p>
          <a:p>
            <a:r>
              <a:rPr lang="en-US" altLang="zh-CN" dirty="0"/>
              <a:t>  `</a:t>
            </a:r>
            <a:r>
              <a:rPr lang="en-US" altLang="zh-CN" dirty="0" err="1"/>
              <a:t>officeid</a:t>
            </a:r>
            <a:r>
              <a:rPr lang="en-US" altLang="zh-CN" dirty="0"/>
              <a:t>` varchar(10) NOT NULL,</a:t>
            </a:r>
          </a:p>
          <a:p>
            <a:r>
              <a:rPr lang="en-US" altLang="zh-CN" dirty="0"/>
              <a:t>  `</a:t>
            </a:r>
            <a:r>
              <a:rPr lang="en-US" altLang="zh-CN" dirty="0" err="1"/>
              <a:t>officename</a:t>
            </a:r>
            <a:r>
              <a:rPr lang="en-US" altLang="zh-CN" dirty="0"/>
              <a:t>` varchar(45) CHARACTER SET utf8mb3 COLLATE utf8mb3_general_ci DEFAULT NULL,</a:t>
            </a:r>
          </a:p>
          <a:p>
            <a:r>
              <a:rPr lang="en-US" altLang="zh-CN" dirty="0"/>
              <a:t>  `</a:t>
            </a:r>
            <a:r>
              <a:rPr lang="en-US" altLang="zh-CN" dirty="0" err="1"/>
              <a:t>officetype</a:t>
            </a:r>
            <a:r>
              <a:rPr lang="en-US" altLang="zh-CN" dirty="0"/>
              <a:t>` varchar(45) CHARACTER SET utf8mb3 COLLATE utf8mb3_general_ci DEFAULT NULL,</a:t>
            </a:r>
          </a:p>
          <a:p>
            <a:r>
              <a:rPr lang="en-US" altLang="zh-CN" dirty="0"/>
              <a:t>  PRIMARY KEY (`</a:t>
            </a:r>
            <a:r>
              <a:rPr lang="en-US" altLang="zh-CN" dirty="0" err="1"/>
              <a:t>officeid</a:t>
            </a:r>
            <a:r>
              <a:rPr lang="en-US" altLang="zh-CN" dirty="0"/>
              <a:t>`)</a:t>
            </a:r>
          </a:p>
          <a:p>
            <a:r>
              <a:rPr lang="en-US" altLang="zh-CN" dirty="0"/>
              <a:t>) ENGINE=</a:t>
            </a:r>
            <a:r>
              <a:rPr lang="en-US" altLang="zh-CN" dirty="0" err="1"/>
              <a:t>InnoDB</a:t>
            </a:r>
            <a:r>
              <a:rPr lang="en-US" altLang="zh-CN" dirty="0"/>
              <a:t> DEFAULT CHARSET=utf8mb3</a:t>
            </a:r>
          </a:p>
        </p:txBody>
      </p:sp>
    </p:spTree>
    <p:extLst>
      <p:ext uri="{BB962C8B-B14F-4D97-AF65-F5344CB8AC3E}">
        <p14:creationId xmlns:p14="http://schemas.microsoft.com/office/powerpoint/2010/main" val="130824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南京医科大学（蓝色）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3C5881"/>
      </a:accent1>
      <a:accent2>
        <a:srgbClr val="0097C4"/>
      </a:accent2>
      <a:accent3>
        <a:srgbClr val="B8282E"/>
      </a:accent3>
      <a:accent4>
        <a:srgbClr val="FDB812"/>
      </a:accent4>
      <a:accent5>
        <a:srgbClr val="AD8576"/>
      </a:accent5>
      <a:accent6>
        <a:srgbClr val="AC9B9A"/>
      </a:accent6>
      <a:hlink>
        <a:srgbClr val="4472C4"/>
      </a:hlink>
      <a:folHlink>
        <a:srgbClr val="BFBFBF"/>
      </a:folHlink>
    </a:clrScheme>
    <a:fontScheme name="南京医科大学毕业答辩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lnSpc>
            <a:spcPct val="125000"/>
          </a:lnSpc>
          <a:defRPr dirty="0" smtClean="0">
            <a:solidFill>
              <a:schemeClr val="tx1">
                <a:lumMod val="85000"/>
                <a:lumOff val="1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10465</TotalTime>
  <Words>329</Words>
  <Application>Microsoft Office PowerPoint</Application>
  <PresentationFormat>宽屏</PresentationFormat>
  <Paragraphs>144</Paragraphs>
  <Slides>17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等线</vt:lpstr>
      <vt:lpstr>方正兰亭超细黑简体</vt:lpstr>
      <vt:lpstr>宋体</vt:lpstr>
      <vt:lpstr>微软雅黑</vt:lpstr>
      <vt:lpstr>Arial</vt:lpstr>
      <vt:lpstr>Consolas</vt:lpstr>
      <vt:lpstr>Impact</vt:lpstr>
      <vt:lpstr>Segoe UI</vt:lpstr>
      <vt:lpstr>Office 主题​​</vt:lpstr>
      <vt:lpstr>PowerPoint 演示文稿</vt:lpstr>
      <vt:lpstr>PowerPoint 演示文稿</vt:lpstr>
      <vt:lpstr>课堂任务</vt:lpstr>
      <vt:lpstr>前提知识</vt:lpstr>
      <vt:lpstr>PowerPoint 演示文稿</vt:lpstr>
      <vt:lpstr>1.1 数据库表结构</vt:lpstr>
      <vt:lpstr>1.2 前端查询并展示数据</vt:lpstr>
      <vt:lpstr>PowerPoint 演示文稿</vt:lpstr>
      <vt:lpstr>2.1 数据库表结构</vt:lpstr>
      <vt:lpstr>2.1 数据库表结构</vt:lpstr>
      <vt:lpstr>2.2 数据库得到的列表数据转化为树形结构数据</vt:lpstr>
      <vt:lpstr>PowerPoint 演示文稿</vt:lpstr>
      <vt:lpstr>3.1 数据库表结构</vt:lpstr>
      <vt:lpstr>PowerPoint 演示文稿</vt:lpstr>
      <vt:lpstr>4.1 数据库表结构</vt:lpstr>
      <vt:lpstr>4.2 挂号表单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冰棍 ruoruo</dc:creator>
  <cp:lastModifiedBy>Administrator</cp:lastModifiedBy>
  <cp:revision>1225</cp:revision>
  <dcterms:created xsi:type="dcterms:W3CDTF">2018-12-19T06:50:31Z</dcterms:created>
  <dcterms:modified xsi:type="dcterms:W3CDTF">2025-04-25T00:14:35Z</dcterms:modified>
</cp:coreProperties>
</file>